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24" r:id="rId4"/>
    <p:sldId id="322" r:id="rId5"/>
    <p:sldId id="258" r:id="rId6"/>
    <p:sldId id="307" r:id="rId7"/>
    <p:sldId id="259" r:id="rId8"/>
    <p:sldId id="260" r:id="rId9"/>
    <p:sldId id="266" r:id="rId10"/>
    <p:sldId id="262" r:id="rId11"/>
    <p:sldId id="308" r:id="rId12"/>
    <p:sldId id="323" r:id="rId13"/>
    <p:sldId id="325" r:id="rId14"/>
    <p:sldId id="318" r:id="rId15"/>
    <p:sldId id="295" r:id="rId16"/>
    <p:sldId id="288" r:id="rId17"/>
    <p:sldId id="263" r:id="rId18"/>
    <p:sldId id="275" r:id="rId19"/>
    <p:sldId id="264" r:id="rId20"/>
    <p:sldId id="280" r:id="rId21"/>
    <p:sldId id="315" r:id="rId22"/>
    <p:sldId id="287" r:id="rId23"/>
    <p:sldId id="289" r:id="rId24"/>
    <p:sldId id="316" r:id="rId25"/>
    <p:sldId id="299" r:id="rId26"/>
    <p:sldId id="276" r:id="rId27"/>
    <p:sldId id="277" r:id="rId28"/>
    <p:sldId id="278" r:id="rId29"/>
    <p:sldId id="293" r:id="rId30"/>
    <p:sldId id="294" r:id="rId31"/>
    <p:sldId id="291" r:id="rId32"/>
    <p:sldId id="320" r:id="rId33"/>
    <p:sldId id="268" r:id="rId34"/>
    <p:sldId id="321" r:id="rId35"/>
    <p:sldId id="297" r:id="rId36"/>
    <p:sldId id="300" r:id="rId37"/>
    <p:sldId id="270" r:id="rId38"/>
    <p:sldId id="317" r:id="rId39"/>
    <p:sldId id="329" r:id="rId40"/>
    <p:sldId id="327" r:id="rId41"/>
    <p:sldId id="330" r:id="rId42"/>
    <p:sldId id="328" r:id="rId43"/>
    <p:sldId id="261" r:id="rId44"/>
    <p:sldId id="29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3C56BF-5A9D-425B-8440-E800D3500B0E}">
          <p14:sldIdLst>
            <p14:sldId id="256"/>
            <p14:sldId id="257"/>
          </p14:sldIdLst>
        </p14:section>
        <p14:section name="게임소개" id="{BBBAF824-A635-402C-8D5E-ABF597DA12F1}">
          <p14:sldIdLst>
            <p14:sldId id="324"/>
            <p14:sldId id="322"/>
            <p14:sldId id="258"/>
            <p14:sldId id="307"/>
            <p14:sldId id="259"/>
            <p14:sldId id="260"/>
            <p14:sldId id="266"/>
            <p14:sldId id="262"/>
            <p14:sldId id="308"/>
            <p14:sldId id="323"/>
          </p14:sldIdLst>
        </p14:section>
        <p14:section name="전체 게임 구성 컨텐츠" id="{5D90EA7E-086F-4DBF-BDFA-C94B333666BB}">
          <p14:sldIdLst>
            <p14:sldId id="325"/>
            <p14:sldId id="318"/>
            <p14:sldId id="295"/>
            <p14:sldId id="288"/>
            <p14:sldId id="263"/>
            <p14:sldId id="275"/>
            <p14:sldId id="264"/>
            <p14:sldId id="280"/>
            <p14:sldId id="315"/>
            <p14:sldId id="287"/>
            <p14:sldId id="289"/>
            <p14:sldId id="316"/>
            <p14:sldId id="299"/>
            <p14:sldId id="276"/>
            <p14:sldId id="277"/>
            <p14:sldId id="278"/>
            <p14:sldId id="293"/>
            <p14:sldId id="294"/>
            <p14:sldId id="291"/>
            <p14:sldId id="320"/>
            <p14:sldId id="268"/>
            <p14:sldId id="321"/>
            <p14:sldId id="297"/>
            <p14:sldId id="300"/>
            <p14:sldId id="270"/>
            <p14:sldId id="317"/>
          </p14:sldIdLst>
        </p14:section>
        <p14:section name="주요 컨텐츠" id="{F294718B-44AF-44B8-A18F-2F756302ED02}">
          <p14:sldIdLst>
            <p14:sldId id="329"/>
            <p14:sldId id="327"/>
            <p14:sldId id="330"/>
            <p14:sldId id="328"/>
            <p14:sldId id="26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D4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96000" autoAdjust="0"/>
  </p:normalViewPr>
  <p:slideViewPr>
    <p:cSldViewPr snapToGrid="0">
      <p:cViewPr varScale="1">
        <p:scale>
          <a:sx n="102" d="100"/>
          <a:sy n="102" d="100"/>
        </p:scale>
        <p:origin x="10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8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8B99-6438-4253-BE46-A91AEA2B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AD3B2-B42C-41A8-B191-429F63ED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A9CE-9F26-4677-A8E0-62879623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75EF-6C00-4276-816E-5CC0D08038DF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3A89A-148F-4E26-AFF0-3E1ADACA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83D3A-3C80-45AF-86D8-7AB08ED9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188C-4C47-4472-AAD3-735642CE7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2022-06-01(Wed)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jiho040315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microsoft.com/office/2007/relationships/hdphoto" Target="../media/hdphoto6.wdp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6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인도의 일러스트｜無料素材ならフリービーAC">
            <a:extLst>
              <a:ext uri="{FF2B5EF4-FFF2-40B4-BE49-F238E27FC236}">
                <a16:creationId xmlns:a16="http://schemas.microsoft.com/office/drawing/2014/main" id="{FA904886-CA70-3A70-3D4F-AC482AEA8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/>
          <a:stretch/>
        </p:blipFill>
        <p:spPr bwMode="auto">
          <a:xfrm>
            <a:off x="5461069" y="2312286"/>
            <a:ext cx="6031154" cy="34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77" y="2095793"/>
            <a:ext cx="7020025" cy="976359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ea typeface="맑은 고딕"/>
              </a:rPr>
              <a:t>ESCAPE ISLAND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1BC2-DE0A-7A85-B25D-0E889216897D}"/>
              </a:ext>
            </a:extLst>
          </p:cNvPr>
          <p:cNvSpPr/>
          <p:nvPr/>
        </p:nvSpPr>
        <p:spPr>
          <a:xfrm>
            <a:off x="1020147" y="949742"/>
            <a:ext cx="10472076" cy="57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14672-73A4-BA79-587F-7F1B19D0B4A1}"/>
              </a:ext>
            </a:extLst>
          </p:cNvPr>
          <p:cNvSpPr txBox="1"/>
          <p:nvPr/>
        </p:nvSpPr>
        <p:spPr>
          <a:xfrm>
            <a:off x="1202387" y="4274027"/>
            <a:ext cx="4030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작성자 </a:t>
            </a:r>
            <a:r>
              <a:rPr lang="en-US" altLang="ko-KR" b="1" dirty="0"/>
              <a:t>: </a:t>
            </a:r>
            <a:r>
              <a:rPr lang="ko-KR" altLang="en-US" b="1" dirty="0"/>
              <a:t>유지호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이메일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3"/>
              </a:rPr>
              <a:t>yujiho040315@gmail.com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구분 </a:t>
            </a:r>
            <a:r>
              <a:rPr lang="en-US" altLang="ko-KR" b="1" dirty="0"/>
              <a:t>: </a:t>
            </a:r>
            <a:r>
              <a:rPr lang="ko-KR" altLang="en-US" b="1" dirty="0"/>
              <a:t>창작 기획서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DD751D-93A1-A415-A9C0-7032F970DE0E}"/>
              </a:ext>
            </a:extLst>
          </p:cNvPr>
          <p:cNvSpPr/>
          <p:nvPr/>
        </p:nvSpPr>
        <p:spPr>
          <a:xfrm>
            <a:off x="1020147" y="5804603"/>
            <a:ext cx="104720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맵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포함된 이미지: Homepage - Lauren Conrad">
            <a:extLst>
              <a:ext uri="{FF2B5EF4-FFF2-40B4-BE49-F238E27FC236}">
                <a16:creationId xmlns:a16="http://schemas.microsoft.com/office/drawing/2014/main" id="{75C22C49-A81D-42C7-9F2F-402FC0C3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40" y="1009650"/>
            <a:ext cx="4375110" cy="58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밤 비오는 하늘에 폭풍을 유발 바다에서 잃어버린 섬 그림 로열티 무료 사진, 그림, 이미지 그리고 스톡포토그래피. Image  24476869.">
            <a:extLst>
              <a:ext uri="{FF2B5EF4-FFF2-40B4-BE49-F238E27FC236}">
                <a16:creationId xmlns:a16="http://schemas.microsoft.com/office/drawing/2014/main" id="{5C177BA3-ECCC-40F0-8520-74917ED2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" y="1009650"/>
            <a:ext cx="58483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스토리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5B7139A-CDC3-46BE-A02C-9F365C84920E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조작 방식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F3DE830-8E9F-43C3-9BB8-9314DA28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" y="2542552"/>
            <a:ext cx="6096826" cy="2424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406262-4068-4650-BDDA-D5C89C3FCF30}"/>
              </a:ext>
            </a:extLst>
          </p:cNvPr>
          <p:cNvSpPr txBox="1"/>
          <p:nvPr/>
        </p:nvSpPr>
        <p:spPr>
          <a:xfrm>
            <a:off x="6616144" y="241621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이동은 좌측 하단의 </a:t>
            </a:r>
            <a:r>
              <a:rPr lang="ko-KR" altLang="en-US" sz="1200" b="1" dirty="0"/>
              <a:t>조이스틱</a:t>
            </a:r>
            <a:r>
              <a:rPr lang="ko-KR" altLang="en-US" sz="1200" dirty="0"/>
              <a:t>을 사용하여 움직입니다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물체와의 상호작용은 우측 하단의 </a:t>
            </a:r>
            <a:r>
              <a:rPr lang="ko-KR" altLang="en-US" sz="1200" b="1" dirty="0"/>
              <a:t>상호작용키</a:t>
            </a:r>
            <a:r>
              <a:rPr lang="ko-KR" altLang="en-US" sz="1200" dirty="0"/>
              <a:t>를 사용합니다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지도에서는 구역의 이름과 구역에 나오는 아이템을 확인할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설정창에서는 조이스틱의 크기 등 인게임에서 조절할 수 있는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시스템의 설정이 가능합니다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재료를 모은 정도는 좌측 상단의 원형 그래프로 표시됩니다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(100%</a:t>
            </a:r>
            <a:r>
              <a:rPr lang="ko-KR" altLang="en-US" sz="1200" dirty="0"/>
              <a:t>까지 재료를 모으면 일반 시민팀의 승리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인벤토리</a:t>
            </a:r>
            <a:r>
              <a:rPr lang="ko-KR" altLang="en-US" sz="1200" dirty="0"/>
              <a:t>에는 맵 곳곳에 있는 배를 고칠 재료를 넣을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</a:t>
            </a:r>
            <a:r>
              <a:rPr lang="ko-KR" altLang="en-US" sz="1200" dirty="0"/>
              <a:t>같은 종류의 아이템이더라도 개수만큼 칸을 차지함</a:t>
            </a:r>
            <a:r>
              <a:rPr lang="en-US" altLang="ko-KR" sz="1200" dirty="0"/>
              <a:t>.)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014E909-ED10-4D9D-A9C0-312FCB5E77A1}"/>
              </a:ext>
            </a:extLst>
          </p:cNvPr>
          <p:cNvSpPr/>
          <p:nvPr/>
        </p:nvSpPr>
        <p:spPr>
          <a:xfrm>
            <a:off x="6540730" y="2055043"/>
            <a:ext cx="5405647" cy="33182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2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r>
              <a:rPr lang="ko-KR" altLang="en-US" sz="5400" b="1" dirty="0">
                <a:solidFill>
                  <a:srgbClr val="FFFFFF"/>
                </a:solidFill>
              </a:rPr>
              <a:t>전체 게임 구성 </a:t>
            </a:r>
            <a:r>
              <a:rPr lang="en-US" altLang="ko-KR" sz="5400" b="1" dirty="0">
                <a:solidFill>
                  <a:srgbClr val="FFFFFF"/>
                </a:solidFill>
              </a:rPr>
              <a:t>&amp;	</a:t>
            </a:r>
            <a:endParaRPr lang="ko-KR" altLang="en-US" sz="5400" b="1" dirty="0">
              <a:solidFill>
                <a:srgbClr val="FFFFFF"/>
              </a:solidFill>
            </a:endParaRPr>
          </a:p>
          <a:p>
            <a:pPr algn="ctr"/>
            <a:r>
              <a:rPr lang="en-US" altLang="ko-KR" sz="5400" b="1" dirty="0">
                <a:solidFill>
                  <a:srgbClr val="FFFFFF"/>
                </a:solidFill>
              </a:rPr>
              <a:t>	</a:t>
            </a:r>
            <a:r>
              <a:rPr lang="ko-KR" altLang="en-US" sz="5400" b="1" dirty="0">
                <a:solidFill>
                  <a:srgbClr val="FFFFFF"/>
                </a:solidFill>
              </a:rPr>
              <a:t>컨텐츠 구성 요소</a:t>
            </a:r>
          </a:p>
        </p:txBody>
      </p:sp>
    </p:spTree>
    <p:extLst>
      <p:ext uri="{BB962C8B-B14F-4D97-AF65-F5344CB8AC3E}">
        <p14:creationId xmlns:p14="http://schemas.microsoft.com/office/powerpoint/2010/main" val="130659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781BC-1754-4E6B-845B-58ED4C1C3E78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B217-2363-4B6C-9780-7F2140E7FF6F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씬 구성도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106">
            <a:extLst>
              <a:ext uri="{FF2B5EF4-FFF2-40B4-BE49-F238E27FC236}">
                <a16:creationId xmlns:a16="http://schemas.microsoft.com/office/drawing/2014/main" id="{D7C6C4FB-BE5A-43FC-9719-C04198D584BA}"/>
              </a:ext>
            </a:extLst>
          </p:cNvPr>
          <p:cNvSpPr/>
          <p:nvPr/>
        </p:nvSpPr>
        <p:spPr>
          <a:xfrm>
            <a:off x="5003083" y="1450896"/>
            <a:ext cx="1222131" cy="42455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팀 이름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A64E7-4E2D-4717-8392-EC384AAB86E2}"/>
              </a:ext>
            </a:extLst>
          </p:cNvPr>
          <p:cNvSpPr/>
          <p:nvPr/>
        </p:nvSpPr>
        <p:spPr>
          <a:xfrm>
            <a:off x="4460695" y="2376120"/>
            <a:ext cx="229175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로비</a:t>
            </a:r>
          </a:p>
        </p:txBody>
      </p:sp>
      <p:sp>
        <p:nvSpPr>
          <p:cNvPr id="51" name="모서리가 둥근 직사각형 106">
            <a:extLst>
              <a:ext uri="{FF2B5EF4-FFF2-40B4-BE49-F238E27FC236}">
                <a16:creationId xmlns:a16="http://schemas.microsoft.com/office/drawing/2014/main" id="{09CCC3EF-3E01-4353-97FF-F50CA0340D90}"/>
              </a:ext>
            </a:extLst>
          </p:cNvPr>
          <p:cNvSpPr/>
          <p:nvPr/>
        </p:nvSpPr>
        <p:spPr>
          <a:xfrm>
            <a:off x="4460695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도움말</a:t>
            </a:r>
          </a:p>
        </p:txBody>
      </p:sp>
      <p:sp>
        <p:nvSpPr>
          <p:cNvPr id="52" name="모서리가 둥근 직사각형 106">
            <a:extLst>
              <a:ext uri="{FF2B5EF4-FFF2-40B4-BE49-F238E27FC236}">
                <a16:creationId xmlns:a16="http://schemas.microsoft.com/office/drawing/2014/main" id="{D8339D62-9310-4FF5-A082-A0D6EE4C12FA}"/>
              </a:ext>
            </a:extLst>
          </p:cNvPr>
          <p:cNvSpPr/>
          <p:nvPr/>
        </p:nvSpPr>
        <p:spPr>
          <a:xfrm>
            <a:off x="5220616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게임 시작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5509DEF6-8526-442E-85E7-D10080460485}"/>
              </a:ext>
            </a:extLst>
          </p:cNvPr>
          <p:cNvSpPr/>
          <p:nvPr/>
        </p:nvSpPr>
        <p:spPr>
          <a:xfrm>
            <a:off x="5986532" y="2654974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7956C2-686F-46D3-B60E-81F1F68D52E8}"/>
              </a:ext>
            </a:extLst>
          </p:cNvPr>
          <p:cNvSpPr/>
          <p:nvPr/>
        </p:nvSpPr>
        <p:spPr>
          <a:xfrm>
            <a:off x="8178276" y="2645061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 창</a:t>
            </a:r>
          </a:p>
        </p:txBody>
      </p:sp>
      <p:sp>
        <p:nvSpPr>
          <p:cNvPr id="57" name="모서리가 둥근 직사각형 106">
            <a:extLst>
              <a:ext uri="{FF2B5EF4-FFF2-40B4-BE49-F238E27FC236}">
                <a16:creationId xmlns:a16="http://schemas.microsoft.com/office/drawing/2014/main" id="{777C57C1-8AE6-4B6F-AFBF-CAD4DF890BD6}"/>
              </a:ext>
            </a:extLst>
          </p:cNvPr>
          <p:cNvSpPr/>
          <p:nvPr/>
        </p:nvSpPr>
        <p:spPr>
          <a:xfrm>
            <a:off x="8199495" y="3207661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BGM </a:t>
            </a:r>
            <a:r>
              <a:rPr lang="ko-KR" altLang="en-US" sz="900" dirty="0"/>
              <a:t>조절</a:t>
            </a:r>
          </a:p>
        </p:txBody>
      </p:sp>
      <p:sp>
        <p:nvSpPr>
          <p:cNvPr id="58" name="모서리가 둥근 직사각형 106">
            <a:extLst>
              <a:ext uri="{FF2B5EF4-FFF2-40B4-BE49-F238E27FC236}">
                <a16:creationId xmlns:a16="http://schemas.microsoft.com/office/drawing/2014/main" id="{4381552D-BCAA-4EA3-936F-2C4C04EF30CD}"/>
              </a:ext>
            </a:extLst>
          </p:cNvPr>
          <p:cNvSpPr/>
          <p:nvPr/>
        </p:nvSpPr>
        <p:spPr>
          <a:xfrm>
            <a:off x="8197234" y="29214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 크기</a:t>
            </a:r>
          </a:p>
        </p:txBody>
      </p:sp>
      <p:sp>
        <p:nvSpPr>
          <p:cNvPr id="62" name="모서리가 둥근 직사각형 106">
            <a:extLst>
              <a:ext uri="{FF2B5EF4-FFF2-40B4-BE49-F238E27FC236}">
                <a16:creationId xmlns:a16="http://schemas.microsoft.com/office/drawing/2014/main" id="{7B3BEA28-B50C-4947-964F-15CC8BB72F04}"/>
              </a:ext>
            </a:extLst>
          </p:cNvPr>
          <p:cNvSpPr/>
          <p:nvPr/>
        </p:nvSpPr>
        <p:spPr>
          <a:xfrm>
            <a:off x="8199495" y="34840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효과음 조절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20900F-BA53-4AF5-B6BE-2084DA5BB16A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606571" y="1875448"/>
            <a:ext cx="7578" cy="500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134FD1-CAAA-43AA-A8CB-594947D5DB52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6758442" y="2783233"/>
            <a:ext cx="1419834" cy="9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CEC939-00F1-4B18-86A6-2B069A78AF60}"/>
              </a:ext>
            </a:extLst>
          </p:cNvPr>
          <p:cNvSpPr/>
          <p:nvPr/>
        </p:nvSpPr>
        <p:spPr>
          <a:xfrm>
            <a:off x="4087602" y="3369938"/>
            <a:ext cx="305032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</a:t>
            </a:r>
          </a:p>
        </p:txBody>
      </p:sp>
      <p:sp>
        <p:nvSpPr>
          <p:cNvPr id="68" name="모서리가 둥근 직사각형 106">
            <a:extLst>
              <a:ext uri="{FF2B5EF4-FFF2-40B4-BE49-F238E27FC236}">
                <a16:creationId xmlns:a16="http://schemas.microsoft.com/office/drawing/2014/main" id="{A2CE3DF3-4ACA-418E-B8B2-A44592FCBA5C}"/>
              </a:ext>
            </a:extLst>
          </p:cNvPr>
          <p:cNvSpPr/>
          <p:nvPr/>
        </p:nvSpPr>
        <p:spPr>
          <a:xfrm>
            <a:off x="485810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만들기</a:t>
            </a:r>
          </a:p>
        </p:txBody>
      </p:sp>
      <p:sp>
        <p:nvSpPr>
          <p:cNvPr id="70" name="모서리가 둥근 직사각형 106">
            <a:extLst>
              <a:ext uri="{FF2B5EF4-FFF2-40B4-BE49-F238E27FC236}">
                <a16:creationId xmlns:a16="http://schemas.microsoft.com/office/drawing/2014/main" id="{BD46C83A-E9DF-4384-A590-B9E5230E4A45}"/>
              </a:ext>
            </a:extLst>
          </p:cNvPr>
          <p:cNvSpPr/>
          <p:nvPr/>
        </p:nvSpPr>
        <p:spPr>
          <a:xfrm>
            <a:off x="5618029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새로 고침</a:t>
            </a:r>
          </a:p>
        </p:txBody>
      </p:sp>
      <p:sp>
        <p:nvSpPr>
          <p:cNvPr id="71" name="모서리가 둥근 직사각형 106">
            <a:extLst>
              <a:ext uri="{FF2B5EF4-FFF2-40B4-BE49-F238E27FC236}">
                <a16:creationId xmlns:a16="http://schemas.microsoft.com/office/drawing/2014/main" id="{C69581EE-83E1-40DB-ADDC-4547D219FA5F}"/>
              </a:ext>
            </a:extLst>
          </p:cNvPr>
          <p:cNvSpPr/>
          <p:nvPr/>
        </p:nvSpPr>
        <p:spPr>
          <a:xfrm>
            <a:off x="6383945" y="3643770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찾기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413DDF-590A-4608-AAEB-D73422856695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>
            <a:off x="5606571" y="2928806"/>
            <a:ext cx="6192" cy="44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106">
            <a:extLst>
              <a:ext uri="{FF2B5EF4-FFF2-40B4-BE49-F238E27FC236}">
                <a16:creationId xmlns:a16="http://schemas.microsoft.com/office/drawing/2014/main" id="{467C9520-000C-484D-B78C-24FAEC9FB2C8}"/>
              </a:ext>
            </a:extLst>
          </p:cNvPr>
          <p:cNvSpPr/>
          <p:nvPr/>
        </p:nvSpPr>
        <p:spPr>
          <a:xfrm>
            <a:off x="408619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뒤로 가기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5B68F8A-5344-4B42-AA3B-6D6DAB0B30E5}"/>
              </a:ext>
            </a:extLst>
          </p:cNvPr>
          <p:cNvCxnSpPr>
            <a:stCxn id="75" idx="1"/>
            <a:endCxn id="3" idx="1"/>
          </p:cNvCxnSpPr>
          <p:nvPr/>
        </p:nvCxnSpPr>
        <p:spPr>
          <a:xfrm rot="10800000" flipH="1">
            <a:off x="4086197" y="2514293"/>
            <a:ext cx="374497" cy="1265139"/>
          </a:xfrm>
          <a:prstGeom prst="bentConnector3">
            <a:avLst>
              <a:gd name="adj1" fmla="val -7073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9830D1-F66A-4FB9-A59E-AF4267C786B0}"/>
              </a:ext>
            </a:extLst>
          </p:cNvPr>
          <p:cNvSpPr/>
          <p:nvPr/>
        </p:nvSpPr>
        <p:spPr>
          <a:xfrm>
            <a:off x="4761547" y="4237586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 만들기</a:t>
            </a:r>
          </a:p>
        </p:txBody>
      </p:sp>
      <p:sp>
        <p:nvSpPr>
          <p:cNvPr id="83" name="모서리가 둥근 직사각형 106">
            <a:extLst>
              <a:ext uri="{FF2B5EF4-FFF2-40B4-BE49-F238E27FC236}">
                <a16:creationId xmlns:a16="http://schemas.microsoft.com/office/drawing/2014/main" id="{9C92E161-3E24-43F5-BEED-CA81FD939473}"/>
              </a:ext>
            </a:extLst>
          </p:cNvPr>
          <p:cNvSpPr/>
          <p:nvPr/>
        </p:nvSpPr>
        <p:spPr>
          <a:xfrm>
            <a:off x="4782766" y="4800186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납치자 수</a:t>
            </a:r>
          </a:p>
        </p:txBody>
      </p:sp>
      <p:sp>
        <p:nvSpPr>
          <p:cNvPr id="84" name="모서리가 둥근 직사각형 106">
            <a:extLst>
              <a:ext uri="{FF2B5EF4-FFF2-40B4-BE49-F238E27FC236}">
                <a16:creationId xmlns:a16="http://schemas.microsoft.com/office/drawing/2014/main" id="{B11D6FA8-4CF3-49B3-99A5-483C6057B701}"/>
              </a:ext>
            </a:extLst>
          </p:cNvPr>
          <p:cNvSpPr/>
          <p:nvPr/>
        </p:nvSpPr>
        <p:spPr>
          <a:xfrm>
            <a:off x="4780505" y="45139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방 이름</a:t>
            </a:r>
          </a:p>
        </p:txBody>
      </p:sp>
      <p:sp>
        <p:nvSpPr>
          <p:cNvPr id="85" name="모서리가 둥근 직사각형 106">
            <a:extLst>
              <a:ext uri="{FF2B5EF4-FFF2-40B4-BE49-F238E27FC236}">
                <a16:creationId xmlns:a16="http://schemas.microsoft.com/office/drawing/2014/main" id="{E4CBBC17-080F-4B71-8605-E7131FCE6C8C}"/>
              </a:ext>
            </a:extLst>
          </p:cNvPr>
          <p:cNvSpPr/>
          <p:nvPr/>
        </p:nvSpPr>
        <p:spPr>
          <a:xfrm>
            <a:off x="4782766" y="50765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최대 플레이어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87C3DE-E01A-405C-932A-665D70C1BB27}"/>
              </a:ext>
            </a:extLst>
          </p:cNvPr>
          <p:cNvCxnSpPr>
            <a:stCxn id="68" idx="2"/>
            <a:endCxn id="82" idx="0"/>
          </p:cNvCxnSpPr>
          <p:nvPr/>
        </p:nvCxnSpPr>
        <p:spPr>
          <a:xfrm>
            <a:off x="5244063" y="3917602"/>
            <a:ext cx="3448" cy="319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93C99B-C734-4CFF-AF52-6F21A9F932F7}"/>
              </a:ext>
            </a:extLst>
          </p:cNvPr>
          <p:cNvSpPr/>
          <p:nvPr/>
        </p:nvSpPr>
        <p:spPr>
          <a:xfrm>
            <a:off x="6713329" y="4560036"/>
            <a:ext cx="407590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 게임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E823EE8-C984-41C3-A2EA-9E2EA0C3F6D2}"/>
              </a:ext>
            </a:extLst>
          </p:cNvPr>
          <p:cNvCxnSpPr>
            <a:cxnSpLocks/>
            <a:stCxn id="71" idx="2"/>
            <a:endCxn id="88" idx="0"/>
          </p:cNvCxnSpPr>
          <p:nvPr/>
        </p:nvCxnSpPr>
        <p:spPr>
          <a:xfrm rot="16200000" flipH="1">
            <a:off x="7440630" y="3249382"/>
            <a:ext cx="639923" cy="1981383"/>
          </a:xfrm>
          <a:prstGeom prst="bentConnector3">
            <a:avLst>
              <a:gd name="adj1" fmla="val 69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76262D2-16FF-4D6E-BD02-CEF9380CB289}"/>
              </a:ext>
            </a:extLst>
          </p:cNvPr>
          <p:cNvCxnSpPr>
            <a:cxnSpLocks/>
            <a:stCxn id="82" idx="3"/>
            <a:endCxn id="88" idx="0"/>
          </p:cNvCxnSpPr>
          <p:nvPr/>
        </p:nvCxnSpPr>
        <p:spPr>
          <a:xfrm>
            <a:off x="5733474" y="4375758"/>
            <a:ext cx="3017809" cy="1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6">
            <a:extLst>
              <a:ext uri="{FF2B5EF4-FFF2-40B4-BE49-F238E27FC236}">
                <a16:creationId xmlns:a16="http://schemas.microsoft.com/office/drawing/2014/main" id="{8ADAFCC1-21C4-43B7-969F-FA37875A3031}"/>
              </a:ext>
            </a:extLst>
          </p:cNvPr>
          <p:cNvSpPr/>
          <p:nvPr/>
        </p:nvSpPr>
        <p:spPr>
          <a:xfrm>
            <a:off x="7345350" y="483637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 버튼</a:t>
            </a:r>
          </a:p>
        </p:txBody>
      </p:sp>
      <p:sp>
        <p:nvSpPr>
          <p:cNvPr id="104" name="모서리가 둥근 직사각형 106">
            <a:extLst>
              <a:ext uri="{FF2B5EF4-FFF2-40B4-BE49-F238E27FC236}">
                <a16:creationId xmlns:a16="http://schemas.microsoft.com/office/drawing/2014/main" id="{60D81780-4978-4BA3-A6CB-334DDEC388B3}"/>
              </a:ext>
            </a:extLst>
          </p:cNvPr>
          <p:cNvSpPr/>
          <p:nvPr/>
        </p:nvSpPr>
        <p:spPr>
          <a:xfrm>
            <a:off x="6713329" y="4836379"/>
            <a:ext cx="63202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</a:t>
            </a:r>
          </a:p>
        </p:txBody>
      </p:sp>
      <p:sp>
        <p:nvSpPr>
          <p:cNvPr id="105" name="모서리가 둥근 직사각형 106">
            <a:extLst>
              <a:ext uri="{FF2B5EF4-FFF2-40B4-BE49-F238E27FC236}">
                <a16:creationId xmlns:a16="http://schemas.microsoft.com/office/drawing/2014/main" id="{D3FC1238-DFEE-46C2-8F2B-3E2EF20CC045}"/>
              </a:ext>
            </a:extLst>
          </p:cNvPr>
          <p:cNvSpPr/>
          <p:nvPr/>
        </p:nvSpPr>
        <p:spPr>
          <a:xfrm>
            <a:off x="8111229" y="48354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상호작용 버튼</a:t>
            </a:r>
          </a:p>
        </p:txBody>
      </p:sp>
      <p:sp>
        <p:nvSpPr>
          <p:cNvPr id="106" name="모서리가 둥근 직사각형 106">
            <a:extLst>
              <a:ext uri="{FF2B5EF4-FFF2-40B4-BE49-F238E27FC236}">
                <a16:creationId xmlns:a16="http://schemas.microsoft.com/office/drawing/2014/main" id="{16FCAD34-7419-4B17-AE70-9DAC9B93C1DB}"/>
              </a:ext>
            </a:extLst>
          </p:cNvPr>
          <p:cNvSpPr/>
          <p:nvPr/>
        </p:nvSpPr>
        <p:spPr>
          <a:xfrm>
            <a:off x="9042443" y="4846765"/>
            <a:ext cx="527225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진행도</a:t>
            </a: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A7BAB665-5CE6-4F73-B542-69FDF0F87D01}"/>
              </a:ext>
            </a:extLst>
          </p:cNvPr>
          <p:cNvSpPr/>
          <p:nvPr/>
        </p:nvSpPr>
        <p:spPr>
          <a:xfrm>
            <a:off x="9560840" y="4846765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인 게임 시간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6A82E386-8C56-4A1F-A3A4-607F5B6A650E}"/>
              </a:ext>
            </a:extLst>
          </p:cNvPr>
          <p:cNvSpPr/>
          <p:nvPr/>
        </p:nvSpPr>
        <p:spPr>
          <a:xfrm>
            <a:off x="10494887" y="4846765"/>
            <a:ext cx="30922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맵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EC2F7AB-3AE1-4A6B-A67B-88B189E1566A}"/>
              </a:ext>
            </a:extLst>
          </p:cNvPr>
          <p:cNvSpPr/>
          <p:nvPr/>
        </p:nvSpPr>
        <p:spPr>
          <a:xfrm>
            <a:off x="7380436" y="5111772"/>
            <a:ext cx="701737" cy="2685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나가기</a:t>
            </a: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CF2F65E-CD48-405F-9EDA-032EF0978706}"/>
              </a:ext>
            </a:extLst>
          </p:cNvPr>
          <p:cNvCxnSpPr>
            <a:stCxn id="115" idx="2"/>
            <a:endCxn id="3" idx="1"/>
          </p:cNvCxnSpPr>
          <p:nvPr/>
        </p:nvCxnSpPr>
        <p:spPr>
          <a:xfrm rot="5400000" flipH="1">
            <a:off x="4662996" y="2311991"/>
            <a:ext cx="2866008" cy="3270610"/>
          </a:xfrm>
          <a:prstGeom prst="bentConnector4">
            <a:avLst>
              <a:gd name="adj1" fmla="val -31436"/>
              <a:gd name="adj2" fmla="val 1922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5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진행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기반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C0F8BA-83F7-46F4-8C74-98E4C5FAB078}"/>
              </a:ext>
            </a:extLst>
          </p:cNvPr>
          <p:cNvSpPr/>
          <p:nvPr/>
        </p:nvSpPr>
        <p:spPr>
          <a:xfrm>
            <a:off x="1594690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A3965A-D2FE-4189-9CF0-689FE8739DB4}"/>
              </a:ext>
            </a:extLst>
          </p:cNvPr>
          <p:cNvSpPr/>
          <p:nvPr/>
        </p:nvSpPr>
        <p:spPr>
          <a:xfrm>
            <a:off x="1944888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Contents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713833" y="3440148"/>
            <a:ext cx="236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 메인 테마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게임 개요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기획 배경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주요 특징</a:t>
            </a:r>
            <a:endParaRPr lang="en-US" altLang="ko-KR" sz="1400" b="1" dirty="0"/>
          </a:p>
          <a:p>
            <a:r>
              <a:rPr lang="en-US" altLang="ko-KR" sz="1400" b="1" dirty="0"/>
              <a:t>5.  </a:t>
            </a:r>
            <a:r>
              <a:rPr lang="ko-KR" altLang="en-US" sz="1400" b="1" dirty="0"/>
              <a:t>스토리 요약</a:t>
            </a:r>
            <a:endParaRPr lang="en-US" altLang="ko-KR" sz="1400" b="1" dirty="0"/>
          </a:p>
          <a:p>
            <a:r>
              <a:rPr lang="en-US" altLang="ko-KR" sz="1400" b="1" dirty="0"/>
              <a:t>6.  </a:t>
            </a:r>
            <a:r>
              <a:rPr lang="ko-KR" altLang="en-US" sz="1400" b="1" dirty="0"/>
              <a:t>조작 방식</a:t>
            </a:r>
            <a:endParaRPr lang="en-US" altLang="ko-KR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497EC-A243-4013-80F4-61D897ABD766}"/>
              </a:ext>
            </a:extLst>
          </p:cNvPr>
          <p:cNvSpPr txBox="1"/>
          <p:nvPr/>
        </p:nvSpPr>
        <p:spPr>
          <a:xfrm>
            <a:off x="2223425" y="1715510"/>
            <a:ext cx="1380954" cy="4154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ko-KR" altLang="en-US" sz="100" b="1" dirty="0" err="1"/>
              <a:t>ㅇ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EAE222-D0CD-4381-8ED6-DA0591D21818}"/>
              </a:ext>
            </a:extLst>
          </p:cNvPr>
          <p:cNvSpPr txBox="1"/>
          <p:nvPr/>
        </p:nvSpPr>
        <p:spPr>
          <a:xfrm>
            <a:off x="4764990" y="3440148"/>
            <a:ext cx="228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게임 씬 구성도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en-US" altLang="ko-KR" sz="1400" b="1" dirty="0"/>
              <a:t>UI</a:t>
            </a:r>
          </a:p>
          <a:p>
            <a:pPr marL="228600" indent="-228600">
              <a:buAutoNum type="arabicPeriod"/>
            </a:pPr>
            <a:r>
              <a:rPr lang="ko-KR" altLang="en-US" sz="1400" b="1" dirty="0"/>
              <a:t>맵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캐릭터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</a:t>
            </a:r>
            <a:endParaRPr lang="en-US" altLang="ko-KR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8F3C6-857D-4BDA-8F34-185023E8BCC8}"/>
              </a:ext>
            </a:extLst>
          </p:cNvPr>
          <p:cNvSpPr txBox="1"/>
          <p:nvPr/>
        </p:nvSpPr>
        <p:spPr>
          <a:xfrm>
            <a:off x="7702588" y="3655591"/>
            <a:ext cx="253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재료 수집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투표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납치자 방해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 수집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채집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킬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승리 조건</a:t>
            </a: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55F7A-FC65-4860-8521-1CD7880F2B65}"/>
              </a:ext>
            </a:extLst>
          </p:cNvPr>
          <p:cNvSpPr txBox="1"/>
          <p:nvPr/>
        </p:nvSpPr>
        <p:spPr>
          <a:xfrm>
            <a:off x="2299873" y="22535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A936B-E065-4E20-87BA-871D71087AFB}"/>
              </a:ext>
            </a:extLst>
          </p:cNvPr>
          <p:cNvSpPr txBox="1"/>
          <p:nvPr/>
        </p:nvSpPr>
        <p:spPr>
          <a:xfrm>
            <a:off x="7935024" y="23008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주요 컨텐츠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8EE971-FFCE-40DD-BD29-9E8F2A810902}"/>
              </a:ext>
            </a:extLst>
          </p:cNvPr>
          <p:cNvSpPr/>
          <p:nvPr/>
        </p:nvSpPr>
        <p:spPr>
          <a:xfrm>
            <a:off x="4609189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D9C286-756F-405D-85C2-3E9DD28C5B38}"/>
              </a:ext>
            </a:extLst>
          </p:cNvPr>
          <p:cNvSpPr/>
          <p:nvPr/>
        </p:nvSpPr>
        <p:spPr>
          <a:xfrm>
            <a:off x="4959387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07FC53-D85F-4765-B85B-73A0F2DE4539}"/>
              </a:ext>
            </a:extLst>
          </p:cNvPr>
          <p:cNvSpPr txBox="1"/>
          <p:nvPr/>
        </p:nvSpPr>
        <p:spPr>
          <a:xfrm>
            <a:off x="5237926" y="1723205"/>
            <a:ext cx="13809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15EA79-61F5-4567-BAE5-EABB8B449EE5}"/>
              </a:ext>
            </a:extLst>
          </p:cNvPr>
          <p:cNvSpPr txBox="1"/>
          <p:nvPr/>
        </p:nvSpPr>
        <p:spPr>
          <a:xfrm>
            <a:off x="4918665" y="226382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전체 게임 구성 및</a:t>
            </a:r>
            <a:endParaRPr lang="en-US" altLang="ko-KR" b="1" dirty="0"/>
          </a:p>
          <a:p>
            <a:pPr algn="ctr"/>
            <a:r>
              <a:rPr lang="ko-KR" altLang="en-US" b="1" dirty="0"/>
              <a:t>컨텐츠 구성 요소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00C86F8-3407-4AE8-B9B2-8563FE936296}"/>
              </a:ext>
            </a:extLst>
          </p:cNvPr>
          <p:cNvSpPr/>
          <p:nvPr/>
        </p:nvSpPr>
        <p:spPr>
          <a:xfrm>
            <a:off x="7597812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38C388-1B74-4EA4-87DF-34912214CE0E}"/>
              </a:ext>
            </a:extLst>
          </p:cNvPr>
          <p:cNvSpPr/>
          <p:nvPr/>
        </p:nvSpPr>
        <p:spPr>
          <a:xfrm>
            <a:off x="7948010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78A98-31BD-4658-B427-7C5E8B159600}"/>
              </a:ext>
            </a:extLst>
          </p:cNvPr>
          <p:cNvSpPr txBox="1"/>
          <p:nvPr/>
        </p:nvSpPr>
        <p:spPr>
          <a:xfrm>
            <a:off x="8207393" y="1746285"/>
            <a:ext cx="138095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2564EA-EEDC-4F6D-9CB2-0C7AC8A892EC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771844-328C-4C6A-9384-3869AEB6B7AC}"/>
              </a:ext>
            </a:extLst>
          </p:cNvPr>
          <p:cNvSpPr/>
          <p:nvPr/>
        </p:nvSpPr>
        <p:spPr>
          <a:xfrm>
            <a:off x="5326823" y="3664706"/>
            <a:ext cx="1068266" cy="63737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5C14-6799-4C7B-B6EC-BD7747025997}"/>
              </a:ext>
            </a:extLst>
          </p:cNvPr>
          <p:cNvSpPr txBox="1"/>
          <p:nvPr/>
        </p:nvSpPr>
        <p:spPr>
          <a:xfrm>
            <a:off x="646545" y="255627"/>
            <a:ext cx="52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입장 </a:t>
            </a:r>
            <a:r>
              <a:rPr lang="en-US" altLang="ko-KR" sz="2800" b="1" dirty="0">
                <a:solidFill>
                  <a:schemeClr val="bg1"/>
                </a:solidFill>
              </a:rPr>
              <a:t>~ </a:t>
            </a:r>
            <a:r>
              <a:rPr lang="ko-KR" altLang="en-US" sz="2800" b="1" dirty="0">
                <a:solidFill>
                  <a:schemeClr val="bg1"/>
                </a:solidFill>
              </a:rPr>
              <a:t>게임 시작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39">
            <a:extLst>
              <a:ext uri="{FF2B5EF4-FFF2-40B4-BE49-F238E27FC236}">
                <a16:creationId xmlns:a16="http://schemas.microsoft.com/office/drawing/2014/main" id="{79D370D1-D282-4AB9-88A9-349033ABCBCE}"/>
              </a:ext>
            </a:extLst>
          </p:cNvPr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입장 시도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05B7105E-7574-4E49-AD4E-7CAFD1CD1525}"/>
              </a:ext>
            </a:extLst>
          </p:cNvPr>
          <p:cNvSpPr/>
          <p:nvPr/>
        </p:nvSpPr>
        <p:spPr>
          <a:xfrm>
            <a:off x="6159898" y="1828799"/>
            <a:ext cx="1068266" cy="70265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5EA2A-C51E-4F68-84B1-967D3E6C1718}"/>
              </a:ext>
            </a:extLst>
          </p:cNvPr>
          <p:cNvSpPr txBox="1"/>
          <p:nvPr/>
        </p:nvSpPr>
        <p:spPr>
          <a:xfrm>
            <a:off x="6324378" y="199126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 인원이 </a:t>
            </a:r>
            <a:endParaRPr lang="en-US" altLang="ko-KR" sz="900" dirty="0"/>
          </a:p>
          <a:p>
            <a:pPr algn="ctr"/>
            <a:r>
              <a:rPr lang="ko-KR" altLang="en-US" sz="900" dirty="0"/>
              <a:t>다 찼는가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1A84796-7DC7-44B6-9A32-12017DB5FDDE}"/>
              </a:ext>
            </a:extLst>
          </p:cNvPr>
          <p:cNvSpPr/>
          <p:nvPr/>
        </p:nvSpPr>
        <p:spPr>
          <a:xfrm>
            <a:off x="9115387" y="1938536"/>
            <a:ext cx="1600200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12" name="꺾인 연결선 21">
            <a:extLst>
              <a:ext uri="{FF2B5EF4-FFF2-40B4-BE49-F238E27FC236}">
                <a16:creationId xmlns:a16="http://schemas.microsoft.com/office/drawing/2014/main" id="{2583A547-99A9-4AEB-9705-C3A7F9EE777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153449" y="1288217"/>
            <a:ext cx="248090" cy="8330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23">
            <a:extLst>
              <a:ext uri="{FF2B5EF4-FFF2-40B4-BE49-F238E27FC236}">
                <a16:creationId xmlns:a16="http://schemas.microsoft.com/office/drawing/2014/main" id="{CFB6E669-8465-49A8-BC9A-E9A9080B400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228164" y="2175929"/>
            <a:ext cx="1887223" cy="41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0CDE9-CE7D-44D3-8F1F-8AF2EC0081BE}"/>
              </a:ext>
            </a:extLst>
          </p:cNvPr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대기방</a:t>
            </a:r>
          </a:p>
        </p:txBody>
      </p:sp>
      <p:cxnSp>
        <p:nvCxnSpPr>
          <p:cNvPr id="15" name="꺾인 연결선 28">
            <a:extLst>
              <a:ext uri="{FF2B5EF4-FFF2-40B4-BE49-F238E27FC236}">
                <a16:creationId xmlns:a16="http://schemas.microsoft.com/office/drawing/2014/main" id="{CB354986-B0DF-4A9E-98D8-C0B3D2F8858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6073380" y="2323425"/>
            <a:ext cx="412624" cy="8286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122E0A10-5F3A-44FD-9924-486C62C0999A}"/>
              </a:ext>
            </a:extLst>
          </p:cNvPr>
          <p:cNvSpPr/>
          <p:nvPr/>
        </p:nvSpPr>
        <p:spPr>
          <a:xfrm>
            <a:off x="4613325" y="1826554"/>
            <a:ext cx="1068266" cy="70265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78CDC-D6D7-463D-965E-B9930C3D22DE}"/>
              </a:ext>
            </a:extLst>
          </p:cNvPr>
          <p:cNvSpPr txBox="1"/>
          <p:nvPr/>
        </p:nvSpPr>
        <p:spPr>
          <a:xfrm>
            <a:off x="4537357" y="196057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게임이</a:t>
            </a:r>
            <a:endParaRPr lang="en-US" altLang="ko-KR" sz="900" dirty="0"/>
          </a:p>
          <a:p>
            <a:pPr algn="ctr"/>
            <a:r>
              <a:rPr lang="ko-KR" altLang="en-US" sz="900" dirty="0"/>
              <a:t>이미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19" name="꺾인 연결선 34">
            <a:extLst>
              <a:ext uri="{FF2B5EF4-FFF2-40B4-BE49-F238E27FC236}">
                <a16:creationId xmlns:a16="http://schemas.microsoft.com/office/drawing/2014/main" id="{5B0B4C7C-EC8E-4485-86B7-08005A45BB5A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5381286" y="1346882"/>
            <a:ext cx="245845" cy="713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64F187CB-1EDD-4DDA-8639-1A7C34EDB218}"/>
              </a:ext>
            </a:extLst>
          </p:cNvPr>
          <p:cNvSpPr/>
          <p:nvPr/>
        </p:nvSpPr>
        <p:spPr>
          <a:xfrm>
            <a:off x="1130613" y="1942431"/>
            <a:ext cx="1819129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3F24E130-F25E-45B9-A9D5-69C46F9F37E6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rot="10800000" flipV="1">
            <a:off x="2949743" y="2177880"/>
            <a:ext cx="1663583" cy="19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53">
            <a:extLst>
              <a:ext uri="{FF2B5EF4-FFF2-40B4-BE49-F238E27FC236}">
                <a16:creationId xmlns:a16="http://schemas.microsoft.com/office/drawing/2014/main" id="{5C01915D-CE36-4FEC-96D6-304CF6B15962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16200000" flipH="1">
            <a:off x="5298970" y="2377693"/>
            <a:ext cx="414870" cy="7178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B7672093-891A-4BD0-84F2-5F87C18AB803}"/>
              </a:ext>
            </a:extLst>
          </p:cNvPr>
          <p:cNvSpPr/>
          <p:nvPr/>
        </p:nvSpPr>
        <p:spPr>
          <a:xfrm>
            <a:off x="7629968" y="4284392"/>
            <a:ext cx="1068266" cy="72953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65507-AD9D-402D-A817-90C69BC2527F}"/>
              </a:ext>
            </a:extLst>
          </p:cNvPr>
          <p:cNvSpPr txBox="1"/>
          <p:nvPr/>
        </p:nvSpPr>
        <p:spPr>
          <a:xfrm>
            <a:off x="7660572" y="446221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방장이 게임을</a:t>
            </a:r>
            <a:endParaRPr lang="en-US" altLang="ko-KR" sz="900" dirty="0"/>
          </a:p>
          <a:p>
            <a:pPr algn="ctr"/>
            <a:r>
              <a:rPr lang="ko-KR" altLang="en-US" sz="900" dirty="0"/>
              <a:t>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E746-51F4-4AFA-BB7E-D2156F975F3E}"/>
              </a:ext>
            </a:extLst>
          </p:cNvPr>
          <p:cNvSpPr txBox="1"/>
          <p:nvPr/>
        </p:nvSpPr>
        <p:spPr>
          <a:xfrm>
            <a:off x="5386485" y="38078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 권한을 </a:t>
            </a:r>
            <a:endParaRPr lang="en-US" altLang="ko-KR" sz="900" dirty="0"/>
          </a:p>
          <a:p>
            <a:pPr algn="ctr"/>
            <a:r>
              <a:rPr lang="ko-KR" altLang="en-US" sz="900" dirty="0"/>
              <a:t>가지고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27" name="꺾인 연결선 63">
            <a:extLst>
              <a:ext uri="{FF2B5EF4-FFF2-40B4-BE49-F238E27FC236}">
                <a16:creationId xmlns:a16="http://schemas.microsoft.com/office/drawing/2014/main" id="{AAE9DAC9-041F-4CF8-9AD7-1BB4A80708BA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>
            <a:off x="5740233" y="3539585"/>
            <a:ext cx="245845" cy="4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52622023-5A33-444E-B5AF-B51591735E7D}"/>
              </a:ext>
            </a:extLst>
          </p:cNvPr>
          <p:cNvSpPr/>
          <p:nvPr/>
        </p:nvSpPr>
        <p:spPr>
          <a:xfrm>
            <a:off x="3594537" y="4236702"/>
            <a:ext cx="1068266" cy="701234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AFAA8-DC63-4784-BD1F-0F8AAD2AFA88}"/>
              </a:ext>
            </a:extLst>
          </p:cNvPr>
          <p:cNvSpPr txBox="1"/>
          <p:nvPr/>
        </p:nvSpPr>
        <p:spPr>
          <a:xfrm>
            <a:off x="3669751" y="44079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인 게임 설정을</a:t>
            </a:r>
            <a:endParaRPr lang="en-US" altLang="ko-KR" sz="900" dirty="0"/>
          </a:p>
          <a:p>
            <a:pPr algn="ctr"/>
            <a:r>
              <a:rPr lang="ko-KR" altLang="en-US" sz="900" dirty="0"/>
              <a:t>바꿀 것인가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3373EF3D-71B3-4FE7-B2FA-78BF2347324D}"/>
              </a:ext>
            </a:extLst>
          </p:cNvPr>
          <p:cNvSpPr/>
          <p:nvPr/>
        </p:nvSpPr>
        <p:spPr>
          <a:xfrm>
            <a:off x="3594537" y="5167567"/>
            <a:ext cx="1068266" cy="83533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102A8-805C-4CA2-9518-D19001F41088}"/>
              </a:ext>
            </a:extLst>
          </p:cNvPr>
          <p:cNvSpPr txBox="1"/>
          <p:nvPr/>
        </p:nvSpPr>
        <p:spPr>
          <a:xfrm>
            <a:off x="3681813" y="5367018"/>
            <a:ext cx="87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게임 시작을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 할 것인가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32" name="꺾인 연결선 70">
            <a:extLst>
              <a:ext uri="{FF2B5EF4-FFF2-40B4-BE49-F238E27FC236}">
                <a16:creationId xmlns:a16="http://schemas.microsoft.com/office/drawing/2014/main" id="{4FC1696E-FF8D-464E-92CD-7CC0F354175D}"/>
              </a:ext>
            </a:extLst>
          </p:cNvPr>
          <p:cNvCxnSpPr>
            <a:cxnSpLocks/>
            <a:stCxn id="4" idx="1"/>
            <a:endCxn id="28" idx="0"/>
          </p:cNvCxnSpPr>
          <p:nvPr/>
        </p:nvCxnSpPr>
        <p:spPr>
          <a:xfrm rot="10800000" flipV="1">
            <a:off x="4128671" y="3983392"/>
            <a:ext cx="1198153" cy="253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72">
            <a:extLst>
              <a:ext uri="{FF2B5EF4-FFF2-40B4-BE49-F238E27FC236}">
                <a16:creationId xmlns:a16="http://schemas.microsoft.com/office/drawing/2014/main" id="{5C24FE58-E911-401E-8AB0-DF940B71D4C9}"/>
              </a:ext>
            </a:extLst>
          </p:cNvPr>
          <p:cNvCxnSpPr>
            <a:cxnSpLocks/>
            <a:stCxn id="4" idx="3"/>
            <a:endCxn id="24" idx="0"/>
          </p:cNvCxnSpPr>
          <p:nvPr/>
        </p:nvCxnSpPr>
        <p:spPr>
          <a:xfrm>
            <a:off x="6395089" y="3983392"/>
            <a:ext cx="1769012" cy="3010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CDA81-A29A-42A6-B1CF-8F1E15133E98}"/>
              </a:ext>
            </a:extLst>
          </p:cNvPr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인 게임 설정 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383774-96AB-4182-A576-1EDE8196A7D7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 flipV="1">
            <a:off x="2801882" y="4579872"/>
            <a:ext cx="792655" cy="7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20">
            <a:extLst>
              <a:ext uri="{FF2B5EF4-FFF2-40B4-BE49-F238E27FC236}">
                <a16:creationId xmlns:a16="http://schemas.microsoft.com/office/drawing/2014/main" id="{8B5922F7-5F4C-40C1-BAE7-3D44FFB4D08B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2510890" y="4501587"/>
            <a:ext cx="767970" cy="1399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DC1A0-7B92-4FB4-B4D8-1A14845FABD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4128670" y="4937936"/>
            <a:ext cx="0" cy="22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A41598-BECC-4B3B-A2EF-4D3B615225CF}"/>
              </a:ext>
            </a:extLst>
          </p:cNvPr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시작</a:t>
            </a:r>
          </a:p>
        </p:txBody>
      </p:sp>
      <p:cxnSp>
        <p:nvCxnSpPr>
          <p:cNvPr id="39" name="꺾인 연결선 144">
            <a:extLst>
              <a:ext uri="{FF2B5EF4-FFF2-40B4-BE49-F238E27FC236}">
                <a16:creationId xmlns:a16="http://schemas.microsoft.com/office/drawing/2014/main" id="{7BA8BB73-23D4-4581-A725-B172DECC74E2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rot="5400000">
            <a:off x="6918085" y="4629042"/>
            <a:ext cx="861132" cy="1630901"/>
          </a:xfrm>
          <a:prstGeom prst="bentConnector3">
            <a:avLst>
              <a:gd name="adj1" fmla="val 666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146">
            <a:extLst>
              <a:ext uri="{FF2B5EF4-FFF2-40B4-BE49-F238E27FC236}">
                <a16:creationId xmlns:a16="http://schemas.microsoft.com/office/drawing/2014/main" id="{384083E6-9DE0-48BA-8ACD-742934C9E2A7}"/>
              </a:ext>
            </a:extLst>
          </p:cNvPr>
          <p:cNvCxnSpPr>
            <a:cxnSpLocks/>
            <a:stCxn id="30" idx="3"/>
            <a:endCxn id="38" idx="0"/>
          </p:cNvCxnSpPr>
          <p:nvPr/>
        </p:nvCxnSpPr>
        <p:spPr>
          <a:xfrm>
            <a:off x="4662803" y="5585234"/>
            <a:ext cx="1870397" cy="2898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08FE4B-036E-4CBE-8E7F-46DBE972408E}"/>
              </a:ext>
            </a:extLst>
          </p:cNvPr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01DED-4B7A-44E3-B984-0BAF97640B99}"/>
              </a:ext>
            </a:extLst>
          </p:cNvPr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03F15-3A9E-45DE-80F0-C886EE4017E5}"/>
              </a:ext>
            </a:extLst>
          </p:cNvPr>
          <p:cNvSpPr txBox="1"/>
          <p:nvPr/>
        </p:nvSpPr>
        <p:spPr>
          <a:xfrm>
            <a:off x="3587993" y="1883630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17BE66-114B-4998-B781-478E3CFC2B6C}"/>
              </a:ext>
            </a:extLst>
          </p:cNvPr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5E8BA-8848-4359-A178-00098B59F90D}"/>
              </a:ext>
            </a:extLst>
          </p:cNvPr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AE856B-851D-4E47-91C4-9C1A144F0337}"/>
              </a:ext>
            </a:extLst>
          </p:cNvPr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06BE57-3671-402F-B2D7-D09A4178FA0F}"/>
              </a:ext>
            </a:extLst>
          </p:cNvPr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548992-A238-4143-9E9C-6C986E3BDF6F}"/>
              </a:ext>
            </a:extLst>
          </p:cNvPr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BEA0AB-1C7C-46C7-938D-B0C38C25BB9F}"/>
              </a:ext>
            </a:extLst>
          </p:cNvPr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A5A53F-A2DA-41DC-A897-9D7160C1ED45}"/>
              </a:ext>
            </a:extLst>
          </p:cNvPr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51" name="꺾인 연결선 159">
            <a:extLst>
              <a:ext uri="{FF2B5EF4-FFF2-40B4-BE49-F238E27FC236}">
                <a16:creationId xmlns:a16="http://schemas.microsoft.com/office/drawing/2014/main" id="{CC75AD62-DB17-4763-A65F-05464AC56FFE}"/>
              </a:ext>
            </a:extLst>
          </p:cNvPr>
          <p:cNvCxnSpPr>
            <a:cxnSpLocks/>
            <a:stCxn id="30" idx="2"/>
            <a:endCxn id="14" idx="1"/>
          </p:cNvCxnSpPr>
          <p:nvPr/>
        </p:nvCxnSpPr>
        <p:spPr>
          <a:xfrm rot="5400000" flipH="1" flipV="1">
            <a:off x="3282961" y="4027178"/>
            <a:ext cx="2821431" cy="1130014"/>
          </a:xfrm>
          <a:prstGeom prst="bentConnector4">
            <a:avLst>
              <a:gd name="adj1" fmla="val -8102"/>
              <a:gd name="adj2" fmla="val -2682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162">
            <a:extLst>
              <a:ext uri="{FF2B5EF4-FFF2-40B4-BE49-F238E27FC236}">
                <a16:creationId xmlns:a16="http://schemas.microsoft.com/office/drawing/2014/main" id="{A423D14B-D1C1-467A-B0DE-276B941A0841}"/>
              </a:ext>
            </a:extLst>
          </p:cNvPr>
          <p:cNvCxnSpPr>
            <a:cxnSpLocks/>
            <a:stCxn id="24" idx="3"/>
            <a:endCxn id="14" idx="3"/>
          </p:cNvCxnSpPr>
          <p:nvPr/>
        </p:nvCxnSpPr>
        <p:spPr>
          <a:xfrm flipH="1" flipV="1">
            <a:off x="6472022" y="3181469"/>
            <a:ext cx="2226212" cy="1467692"/>
          </a:xfrm>
          <a:prstGeom prst="bentConnector3">
            <a:avLst>
              <a:gd name="adj1" fmla="val -102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6D231EC-4DA3-4A08-A1A0-9499B8996123}"/>
              </a:ext>
            </a:extLst>
          </p:cNvPr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B0FB4-74B5-40C9-9A1B-C2808545CD23}"/>
              </a:ext>
            </a:extLst>
          </p:cNvPr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882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선택 화면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189B8-D116-4E19-A4A8-270EAFAFEF3A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로비 →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인 게임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C09C4D99-D45A-4422-853D-3AF2958438D2}"/>
              </a:ext>
            </a:extLst>
          </p:cNvPr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97D63C-DC82-4924-B3DB-E05764DF4B93}"/>
              </a:ext>
            </a:extLst>
          </p:cNvPr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01FAFFCC-3F57-4309-86E2-B0EF0A1C43F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76D92D-530E-4DAF-89D0-1E86BDF8C849}"/>
                </a:ext>
              </a:extLst>
            </p:cNvPr>
            <p:cNvSpPr txBox="1"/>
            <p:nvPr/>
          </p:nvSpPr>
          <p:spPr>
            <a:xfrm>
              <a:off x="4656571" y="295463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A82511F3-841A-45EC-AD6C-99477E802912}"/>
              </a:ext>
            </a:extLst>
          </p:cNvPr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77E0BE-66D2-4E68-99BC-7C6A07648EC0}"/>
              </a:ext>
            </a:extLst>
          </p:cNvPr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542D7384-972C-4664-B577-5FC1CA5BE5F0}"/>
              </a:ext>
            </a:extLst>
          </p:cNvPr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DAD2C4-5EF3-4EC7-B09B-92BA3AF0942E}"/>
              </a:ext>
            </a:extLst>
          </p:cNvPr>
          <p:cNvCxnSpPr>
            <a:stCxn id="73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A4F4366-97B9-44F7-B0A4-593DD95FBEF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BBE9EDFC-1106-40C3-909D-027DE1160FD1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>
              <a:gd name="adj1" fmla="val 499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33">
            <a:extLst>
              <a:ext uri="{FF2B5EF4-FFF2-40B4-BE49-F238E27FC236}">
                <a16:creationId xmlns:a16="http://schemas.microsoft.com/office/drawing/2014/main" id="{FD44EACA-BE6E-47FA-9523-01BE930D9012}"/>
              </a:ext>
            </a:extLst>
          </p:cNvPr>
          <p:cNvCxnSpPr>
            <a:stCxn id="46" idx="2"/>
            <a:endCxn id="50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>
              <a:gd name="adj1" fmla="val 18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35">
            <a:extLst>
              <a:ext uri="{FF2B5EF4-FFF2-40B4-BE49-F238E27FC236}">
                <a16:creationId xmlns:a16="http://schemas.microsoft.com/office/drawing/2014/main" id="{41E3EB1C-268A-4DEF-97CA-1B9A00561A3B}"/>
              </a:ext>
            </a:extLst>
          </p:cNvPr>
          <p:cNvCxnSpPr>
            <a:stCxn id="48" idx="2"/>
            <a:endCxn id="50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5C87B4-A662-4947-9246-931B03210503}"/>
              </a:ext>
            </a:extLst>
          </p:cNvPr>
          <p:cNvSpPr txBox="1"/>
          <p:nvPr/>
        </p:nvSpPr>
        <p:spPr>
          <a:xfrm>
            <a:off x="6578418" y="33933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4B650F-3EA0-44CF-9228-326A05B15B3C}"/>
              </a:ext>
            </a:extLst>
          </p:cNvPr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58" name="순서도: 판단 57">
              <a:extLst>
                <a:ext uri="{FF2B5EF4-FFF2-40B4-BE49-F238E27FC236}">
                  <a16:creationId xmlns:a16="http://schemas.microsoft.com/office/drawing/2014/main" id="{99D90829-BC1C-4ED1-9A01-F7379CB3D6C4}"/>
                </a:ext>
              </a:extLst>
            </p:cNvPr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882E7E-434A-4BAE-9CD4-CCE5BD953F5B}"/>
                </a:ext>
              </a:extLst>
            </p:cNvPr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6A3364FE-74AF-47C1-9DEE-81A9F2AB85D6}"/>
              </a:ext>
            </a:extLst>
          </p:cNvPr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61" name="꺾인 연결선 74">
            <a:extLst>
              <a:ext uri="{FF2B5EF4-FFF2-40B4-BE49-F238E27FC236}">
                <a16:creationId xmlns:a16="http://schemas.microsoft.com/office/drawing/2014/main" id="{3A0883ED-644D-49F7-96F7-76FF2BA88DA2}"/>
              </a:ext>
            </a:extLst>
          </p:cNvPr>
          <p:cNvCxnSpPr>
            <a:stCxn id="50" idx="2"/>
            <a:endCxn id="59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76">
            <a:extLst>
              <a:ext uri="{FF2B5EF4-FFF2-40B4-BE49-F238E27FC236}">
                <a16:creationId xmlns:a16="http://schemas.microsoft.com/office/drawing/2014/main" id="{C24DDF22-2484-40EF-812C-A8DAE6172FC4}"/>
              </a:ext>
            </a:extLst>
          </p:cNvPr>
          <p:cNvCxnSpPr>
            <a:stCxn id="50" idx="2"/>
            <a:endCxn id="66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78">
            <a:extLst>
              <a:ext uri="{FF2B5EF4-FFF2-40B4-BE49-F238E27FC236}">
                <a16:creationId xmlns:a16="http://schemas.microsoft.com/office/drawing/2014/main" id="{DC161D92-785D-4E14-BAD4-15782C45D89B}"/>
              </a:ext>
            </a:extLst>
          </p:cNvPr>
          <p:cNvCxnSpPr>
            <a:stCxn id="66" idx="2"/>
            <a:endCxn id="60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80">
            <a:extLst>
              <a:ext uri="{FF2B5EF4-FFF2-40B4-BE49-F238E27FC236}">
                <a16:creationId xmlns:a16="http://schemas.microsoft.com/office/drawing/2014/main" id="{BB343923-D5C1-4E07-B687-B32CEFD91973}"/>
              </a:ext>
            </a:extLst>
          </p:cNvPr>
          <p:cNvCxnSpPr>
            <a:stCxn id="58" idx="2"/>
            <a:endCxn id="60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FF5F85D-383F-4C02-998E-BBABED36DE31}"/>
              </a:ext>
            </a:extLst>
          </p:cNvPr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6" name="순서도: 판단 65">
              <a:extLst>
                <a:ext uri="{FF2B5EF4-FFF2-40B4-BE49-F238E27FC236}">
                  <a16:creationId xmlns:a16="http://schemas.microsoft.com/office/drawing/2014/main" id="{7BDD7BA3-E6FA-40C2-8D28-CD4F285AFF79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869815-0658-4DF4-8B7D-16F5AEF84D94}"/>
                </a:ext>
              </a:extLst>
            </p:cNvPr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64067A-253C-4F4D-B618-996DF5ABED10}"/>
              </a:ext>
            </a:extLst>
          </p:cNvPr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69" name="순서도: 판단 68">
              <a:extLst>
                <a:ext uri="{FF2B5EF4-FFF2-40B4-BE49-F238E27FC236}">
                  <a16:creationId xmlns:a16="http://schemas.microsoft.com/office/drawing/2014/main" id="{B6F29021-FE6B-4612-838B-E592F49D7FEE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A8E72B-D036-43FE-A608-78F377649735}"/>
                </a:ext>
              </a:extLst>
            </p:cNvPr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1435B7-9CE3-4563-851A-AF1630653F4D}"/>
              </a:ext>
            </a:extLst>
          </p:cNvPr>
          <p:cNvCxnSpPr>
            <a:stCxn id="60" idx="2"/>
            <a:endCxn id="69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87">
            <a:extLst>
              <a:ext uri="{FF2B5EF4-FFF2-40B4-BE49-F238E27FC236}">
                <a16:creationId xmlns:a16="http://schemas.microsoft.com/office/drawing/2014/main" id="{629E250B-FACF-4A46-BCD4-BACCF74B9A87}"/>
              </a:ext>
            </a:extLst>
          </p:cNvPr>
          <p:cNvCxnSpPr>
            <a:stCxn id="70" idx="3"/>
            <a:endCxn id="50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106">
            <a:extLst>
              <a:ext uri="{FF2B5EF4-FFF2-40B4-BE49-F238E27FC236}">
                <a16:creationId xmlns:a16="http://schemas.microsoft.com/office/drawing/2014/main" id="{B8015442-EB16-4EEB-8874-5D7230519155}"/>
              </a:ext>
            </a:extLst>
          </p:cNvPr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앱 </a:t>
            </a:r>
            <a:r>
              <a:rPr lang="en-US" altLang="ko-KR" sz="1100" dirty="0">
                <a:solidFill>
                  <a:schemeClr val="bg1"/>
                </a:solidFill>
              </a:rPr>
              <a:t>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1C32B241-A1A8-4D11-8223-4C4752094791}"/>
              </a:ext>
            </a:extLst>
          </p:cNvPr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1008677-73DA-4442-9331-BAA45D5D92DC}"/>
              </a:ext>
            </a:extLst>
          </p:cNvPr>
          <p:cNvCxnSpPr>
            <a:stCxn id="74" idx="2"/>
            <a:endCxn id="44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118">
            <a:extLst>
              <a:ext uri="{FF2B5EF4-FFF2-40B4-BE49-F238E27FC236}">
                <a16:creationId xmlns:a16="http://schemas.microsoft.com/office/drawing/2014/main" id="{6DE7B3FD-CEE9-4712-9066-7E0DC12E8D80}"/>
              </a:ext>
            </a:extLst>
          </p:cNvPr>
          <p:cNvCxnSpPr>
            <a:stCxn id="70" idx="1"/>
            <a:endCxn id="7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B22916F-69CB-47DE-9072-5988B11ED65F}"/>
              </a:ext>
            </a:extLst>
          </p:cNvPr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C13B80-8126-40D1-B515-2BE201616802}"/>
              </a:ext>
            </a:extLst>
          </p:cNvPr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242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39992"/>
              </p:ext>
            </p:extLst>
          </p:nvPr>
        </p:nvGraphicFramePr>
        <p:xfrm>
          <a:off x="4676093" y="3422651"/>
          <a:ext cx="3178728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재련 </a:t>
            </a:r>
            <a:r>
              <a:rPr lang="ko-KR" altLang="en-US" sz="2400" b="1" dirty="0"/>
              <a:t>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73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투명하게 결과물 미리 표시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235196"/>
            <a:ext cx="64536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1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6600" b="1" dirty="0">
                <a:solidFill>
                  <a:srgbClr val="FFFFFF"/>
                </a:solidFill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20684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98A0F87-FAE3-43D1-BCCE-994A22C54616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35E89-2D00-4DFA-B169-4E7ACAA553D3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맵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" descr="현수막] 동화.375 무인도 섬 무대 연극 포토존 배경 - 꼬마인쇄소">
            <a:extLst>
              <a:ext uri="{FF2B5EF4-FFF2-40B4-BE49-F238E27FC236}">
                <a16:creationId xmlns:a16="http://schemas.microsoft.com/office/drawing/2014/main" id="{052B3E2E-AFED-424F-82F2-8DEB5D27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39" y="1844254"/>
            <a:ext cx="5983869" cy="26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0ACDA-ADD4-43AF-A4A8-F88CFF7C1A23}"/>
              </a:ext>
            </a:extLst>
          </p:cNvPr>
          <p:cNvSpPr txBox="1"/>
          <p:nvPr/>
        </p:nvSpPr>
        <p:spPr>
          <a:xfrm>
            <a:off x="1992932" y="4930314"/>
            <a:ext cx="8307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이전에 사람이 살아서 무언가를 개발하고 있던 흔적이 남아있는 섬</a:t>
            </a:r>
            <a:r>
              <a:rPr lang="en-US" altLang="ko-KR" dirty="0"/>
              <a:t>..</a:t>
            </a:r>
          </a:p>
          <a:p>
            <a:pPr algn="ctr"/>
            <a:r>
              <a:rPr lang="ko-KR" altLang="en-US" dirty="0"/>
              <a:t>사용한지 오래 되었기 때문에 사람들이 다 잊은 섬을 배경으로 한 맵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캐릭터들은 바다에서 항해하다가 배가 난파되어 이 섬에 들어온 컨셉으로 진행</a:t>
            </a:r>
            <a:endParaRPr lang="en-US" altLang="ko-KR" dirty="0"/>
          </a:p>
          <a:p>
            <a:pPr algn="ctr"/>
            <a:r>
              <a:rPr lang="ko-KR" altLang="en-US" dirty="0"/>
              <a:t>배를 고쳐서 탈출하면 승리하는 규칙을 가지고 있는 맵</a:t>
            </a:r>
          </a:p>
        </p:txBody>
      </p:sp>
    </p:spTree>
    <p:extLst>
      <p:ext uri="{BB962C8B-B14F-4D97-AF65-F5344CB8AC3E}">
        <p14:creationId xmlns:p14="http://schemas.microsoft.com/office/powerpoint/2010/main" val="39172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맵 설명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169505" y="1782047"/>
            <a:ext cx="3494655" cy="4325406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383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정제소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7</a:t>
              </a:r>
              <a:r>
                <a:rPr lang="ko-KR" altLang="en-US" sz="1200" dirty="0"/>
                <a:t>가지의 구역으로 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rgbClr val="EB7E35"/>
                  </a:solidFill>
                </a:rPr>
                <a:t>정제소</a:t>
              </a:r>
              <a:r>
                <a:rPr lang="ko-KR" altLang="en-US" sz="1200" dirty="0"/>
                <a:t>는 정제되지 않은 물을 </a:t>
              </a:r>
              <a:r>
                <a:rPr lang="ko-KR" altLang="en-US" sz="1200" dirty="0" err="1"/>
                <a:t>정제시켜</a:t>
              </a:r>
              <a:endParaRPr lang="en-US" altLang="ko-KR" sz="1200" dirty="0"/>
            </a:p>
            <a:p>
              <a:r>
                <a:rPr lang="en-US" altLang="ko-KR" sz="1200" dirty="0"/>
                <a:t>    </a:t>
              </a:r>
              <a:r>
                <a:rPr lang="ko-KR" altLang="en-US" sz="1200" dirty="0"/>
                <a:t>먹을 수 있는 물로 바꾸는 구역입니다</a:t>
              </a:r>
              <a:endParaRPr lang="en-US" altLang="ko-KR" sz="1200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5AEF000-D5FD-4FEA-A11D-70EF2175B904}"/>
              </a:ext>
            </a:extLst>
          </p:cNvPr>
          <p:cNvGrpSpPr/>
          <p:nvPr/>
        </p:nvGrpSpPr>
        <p:grpSpPr>
          <a:xfrm>
            <a:off x="750944" y="1969727"/>
            <a:ext cx="6357004" cy="4137725"/>
            <a:chOff x="1231641" y="263816"/>
            <a:chExt cx="9983755" cy="6498351"/>
          </a:xfrm>
        </p:grpSpPr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1987D024-BBD3-4270-8172-A231E699985B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63D4D13C-9B78-4BCA-AD8A-75C1CE93C064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14E6591F-E58B-47CC-A391-DCB51D5AA0D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FBDC00F4-21C6-420A-8A87-C1617C7B92B0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2BC2BCC-438D-44FE-9177-F8BD60992E2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FC47F034-1799-419A-A487-5FF79A022E28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702F364-FB1F-42DF-BA40-43AA9AD40CF0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E72AE2CA-C54C-4D26-A4CD-5961B1B28F31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5B34CEEF-810D-483B-9E55-0C063E6D7DB0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886098CD-BECE-40AE-9388-EB0FDEA04608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776A14D-4FD9-4339-8E5A-46AAF27AC99A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063F4302-ADDB-466B-895D-B661E06E5E3F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5D98FB9D-399C-462C-B29E-E8BC1F842E41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0E2CA15-91BB-4ADD-B0AF-C076603C1719}"/>
                </a:ext>
              </a:extLst>
            </p:cNvPr>
            <p:cNvSpPr txBox="1"/>
            <p:nvPr/>
          </p:nvSpPr>
          <p:spPr>
            <a:xfrm>
              <a:off x="5906569" y="4056003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통신실</a:t>
              </a: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D040358E-E86E-4D98-8603-24370137010A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588ADFF1-89A4-49C0-9596-191001DF1DB2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BAED425-8883-4197-8A08-F92B9B23A63C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4415310-05EB-467C-AD96-9263E22FDB1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903BF92C-173A-403B-A9DB-7C6163C21798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09CB4BC2-F340-4509-85AD-54004FD2116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6E8C3ED9-78F9-4F2A-B1D2-3B35F31E4F96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42114B9D-F8C5-4208-B83D-D0D4A83F7127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602E2B0-0EEC-4A38-ACCC-436868610B1E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202DDD0D-D4D2-4670-B0A5-5EBA31252487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5150788F-A8E8-4216-9A68-4138ADDCDC5E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CE7DD502-77A9-47AE-9737-16F6E969E1B9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D486E7C0-73C3-4336-9F5B-9A1F50C5078C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EDBB2785-6EE2-43D7-999E-E51E1DDB81CA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E0CAEA38-2400-436B-B307-A021D4086A3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2FD87DE6-3BAF-4A7A-95F7-187151ED3272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E6879817-3019-4BE5-BCB3-425388F9C84D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C68B5E81-1369-42CE-A3D7-1B3AD55FCF58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02FB579-621D-4B7E-815B-1EBF99C3D367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4114816B-39BA-47EF-BF76-F663E1F08889}"/>
                </a:ext>
              </a:extLst>
            </p:cNvPr>
            <p:cNvSpPr txBox="1"/>
            <p:nvPr/>
          </p:nvSpPr>
          <p:spPr>
            <a:xfrm>
              <a:off x="6479935" y="6007846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충전실</a:t>
              </a:r>
              <a:endParaRPr lang="ko-KR" altLang="en-US" sz="900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61F00D08-8143-4A4F-B69C-FE8BFF92AA4A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730CD05-D9FD-49DA-AC83-92A96877112C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F0642B7-B1F3-4D3D-8184-E22338E2558B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635662CE-C8A3-43EB-909C-EFD11441DCC8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A0803BC2-3A6B-4317-9233-C27DAE178CB1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3DB547B3-192E-4135-A3A9-4B12965DE0BA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2E6FAC3B-096E-4150-AB3A-23AFE35EBAEB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05565474-DD12-4E53-89B4-2AB762D0C76A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0432C3B-36F6-4524-86D7-69DED5256B2C}"/>
                </a:ext>
              </a:extLst>
            </p:cNvPr>
            <p:cNvSpPr txBox="1"/>
            <p:nvPr/>
          </p:nvSpPr>
          <p:spPr>
            <a:xfrm>
              <a:off x="4665308" y="6066164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발전실</a:t>
              </a:r>
              <a:endParaRPr lang="ko-KR" altLang="en-US" sz="900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7B6FD729-20D6-4365-98DD-A3E5CFF59760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6D27DAE8-ACB5-4964-A88C-98B70C410523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6DAA8DB-A65C-4B8A-9525-90CBD9BFE744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F1476C4E-78CC-4746-AE22-CD57E0F95830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99C14552-3172-4AB0-98AE-275FB0994379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124095E3-F1F7-43DA-95C1-62175B90C787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98509469-4CCF-4326-A632-2388DF516791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D7FBE56-3D1E-4CA5-8C92-6AB18A8CFE62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CA1E2690-BAC8-4593-921C-095E4976B92D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1E92311D-BC54-4F06-80DF-624B7E5BA5F2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3F6F0FC2-66B2-493F-BB40-AFE751347B3C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1EC3ABFF-716A-4208-8772-A828C1BADD0F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37A2C3B3-191C-4E8C-B46C-5361CD4C1423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BC3A3FED-460C-4E52-A2A0-5D69EE13681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E8061767-8BA8-49D1-9265-685641C41B98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C31D2FF-1234-41DF-B101-FA5710F39019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8A7E0071-E4AD-4789-882A-F24E7C89BCC2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육각형 340">
              <a:extLst>
                <a:ext uri="{FF2B5EF4-FFF2-40B4-BE49-F238E27FC236}">
                  <a16:creationId xmlns:a16="http://schemas.microsoft.com/office/drawing/2014/main" id="{8CE48232-F478-4867-ABBC-334DD37F83C8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육각형 341">
              <a:extLst>
                <a:ext uri="{FF2B5EF4-FFF2-40B4-BE49-F238E27FC236}">
                  <a16:creationId xmlns:a16="http://schemas.microsoft.com/office/drawing/2014/main" id="{99886C31-B1F9-434F-B31A-3A9C2ECA5CD3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8712C8C-1A42-4454-84EC-48BAA7296037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106F912-3BF8-4E9D-8A64-6E898854955C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F75EFE00-DA09-473A-8414-F87233E94C0E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19F94F95-F2EF-48F8-9024-E593C13A3635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2FD68E8-D79F-48A1-92C6-2CBA935F954D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6" name="육각형 345">
              <a:extLst>
                <a:ext uri="{FF2B5EF4-FFF2-40B4-BE49-F238E27FC236}">
                  <a16:creationId xmlns:a16="http://schemas.microsoft.com/office/drawing/2014/main" id="{2B4B4E03-C4BB-4BE7-9C4C-BF6570209F56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DCAC8168-FC0D-4AE1-8506-66CF3497F83B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08F86CE-7F82-4934-A424-10CCB82E783A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41E60CA-403F-428C-8777-99E7DA241AD8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B7D45BD-49B7-455E-A886-0F212E85F3A5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9633194-1481-4ADB-B36D-007777E4B440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801D12B-51E1-4BB4-9255-72911550F5F9}"/>
                </a:ext>
              </a:extLst>
            </p:cNvPr>
            <p:cNvSpPr txBox="1"/>
            <p:nvPr/>
          </p:nvSpPr>
          <p:spPr>
            <a:xfrm rot="1592004">
              <a:off x="7924662" y="4134821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정제소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72500EA-4C91-4867-89F5-0ABE08D01BF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BF79CD8-6891-46C3-BD99-6DB052E7C929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F6BAD58-40A6-4D0C-81AF-36AEDC83F5D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F8429F6D-B8F7-4219-A20F-FB85B3411246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육각형 356">
              <a:extLst>
                <a:ext uri="{FF2B5EF4-FFF2-40B4-BE49-F238E27FC236}">
                  <a16:creationId xmlns:a16="http://schemas.microsoft.com/office/drawing/2014/main" id="{BE2A3749-4392-4F35-9106-B5EF35763297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EA860E4-4EFD-455D-8127-7EBCA878C65B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D3BD2C-F9D0-4FF7-B373-FF8BDC5C99AC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3FD54889-4124-4BDF-964C-642EDFB75CCF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52129EB4-997B-4565-B91B-34109090853E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D4C0056-C5B2-4349-B8B9-33EBA270FAED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D5AA05FB-1250-49EC-BD94-D2255427B094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365633F3-EA3E-480C-853D-058363A37650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460134B-416D-4DE6-819D-71CCA3CC6367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2735A0D-10E8-4A78-BF66-9DE8DD8B58BF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94DE289-6055-4C58-B630-9547E74CFD77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7F372EB-C766-4A21-9E28-C10A2A8AE491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7C9D0090-AE68-42F6-8475-45A27366D26A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4CEED30-CCBB-4FB2-958F-52AA22B988F1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6079D4C-B6EB-4C06-A209-397AA0DCCA1D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6EEDA388-5877-4557-82F6-E2E5AC7C379D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408" name="순서도: 자기 디스크 407">
                <a:extLst>
                  <a:ext uri="{FF2B5EF4-FFF2-40B4-BE49-F238E27FC236}">
                    <a16:creationId xmlns:a16="http://schemas.microsoft.com/office/drawing/2014/main" id="{00EFCF34-B13D-4858-A2FA-0EFAA347FF90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87CCACB-8753-4AFB-9A5F-A3DA93E0BEB4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01D31563-045A-429B-B539-936AF1AE6556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평행 사변형 410">
                  <a:extLst>
                    <a:ext uri="{FF2B5EF4-FFF2-40B4-BE49-F238E27FC236}">
                      <a16:creationId xmlns:a16="http://schemas.microsoft.com/office/drawing/2014/main" id="{A754B185-254D-4269-AD7B-28DFB532225E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자유형: 도형 411">
                  <a:extLst>
                    <a:ext uri="{FF2B5EF4-FFF2-40B4-BE49-F238E27FC236}">
                      <a16:creationId xmlns:a16="http://schemas.microsoft.com/office/drawing/2014/main" id="{B2BB51F5-3B97-45C0-A0B1-83A88AAF89B1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9276161B-7460-40DF-A4B2-CC0A7F7B0C03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403" name="순서도: 자기 디스크 402">
                <a:extLst>
                  <a:ext uri="{FF2B5EF4-FFF2-40B4-BE49-F238E27FC236}">
                    <a16:creationId xmlns:a16="http://schemas.microsoft.com/office/drawing/2014/main" id="{11885924-0A47-47D9-93AD-B8AE9708B7BA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AC6DEFEB-A391-4E8A-A3E5-B30DBE2B6FE9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CC81445D-77BB-4FE2-A81E-9700704948F3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평행 사변형 405">
                  <a:extLst>
                    <a:ext uri="{FF2B5EF4-FFF2-40B4-BE49-F238E27FC236}">
                      <a16:creationId xmlns:a16="http://schemas.microsoft.com/office/drawing/2014/main" id="{F3395C7F-51C4-4F39-A56D-1B7D3EA37D6C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자유형: 도형 406">
                  <a:extLst>
                    <a:ext uri="{FF2B5EF4-FFF2-40B4-BE49-F238E27FC236}">
                      <a16:creationId xmlns:a16="http://schemas.microsoft.com/office/drawing/2014/main" id="{EF12002E-6E29-4717-8730-8D968821761A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E84218D7-C420-4DFB-9810-2096C92FAEEE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98" name="순서도: 자기 디스크 397">
                <a:extLst>
                  <a:ext uri="{FF2B5EF4-FFF2-40B4-BE49-F238E27FC236}">
                    <a16:creationId xmlns:a16="http://schemas.microsoft.com/office/drawing/2014/main" id="{BBB38F6B-BD2E-444D-A025-88B0C79BB612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FBA37759-3376-491D-BC2B-A79B408671D2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429173CE-FB35-4EB1-88EE-8BE4121BF0AD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평행 사변형 400">
                  <a:extLst>
                    <a:ext uri="{FF2B5EF4-FFF2-40B4-BE49-F238E27FC236}">
                      <a16:creationId xmlns:a16="http://schemas.microsoft.com/office/drawing/2014/main" id="{816A3716-34DB-4B20-A576-22ADF5B1220F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자유형: 도형 401">
                  <a:extLst>
                    <a:ext uri="{FF2B5EF4-FFF2-40B4-BE49-F238E27FC236}">
                      <a16:creationId xmlns:a16="http://schemas.microsoft.com/office/drawing/2014/main" id="{93DD4B71-5FC1-4058-8ACC-AE3A92B81DF9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3F235FB7-F4F6-43E7-871B-2492AB1CE0B0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9297735-C064-4930-A58E-3DE055DCCB5D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C1585689-9A04-4D04-BCA8-734E1DE4E494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4BFBCBC6-700C-40A9-9F68-1ACFE4246EF1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81355ACB-4591-43DF-8069-EAF5E58660A3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7418CEE9-F740-4178-908D-7E3DED5A2E84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741E584-A233-4F6F-A2A9-F207FC2E236F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54BC12D6-DF21-4C8A-8651-49D3097AEA5D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B358A64-1F9C-43E9-AD61-81E6E8667623}"/>
                </a:ext>
              </a:extLst>
            </p:cNvPr>
            <p:cNvSpPr txBox="1"/>
            <p:nvPr/>
          </p:nvSpPr>
          <p:spPr>
            <a:xfrm rot="20346948">
              <a:off x="4510405" y="4464915"/>
              <a:ext cx="992413" cy="33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물통 창고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3CE2097-04BF-4385-B203-F8163F55BEA9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CCBDE3-2E5B-457C-BF61-02E164957DAF}"/>
                </a:ext>
              </a:extLst>
            </p:cNvPr>
            <p:cNvSpPr txBox="1"/>
            <p:nvPr/>
          </p:nvSpPr>
          <p:spPr>
            <a:xfrm>
              <a:off x="2385099" y="4620920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63C9E4EF-A1B5-4CAB-B52E-EAB914BF4B89}"/>
                </a:ext>
              </a:extLst>
            </p:cNvPr>
            <p:cNvSpPr txBox="1"/>
            <p:nvPr/>
          </p:nvSpPr>
          <p:spPr>
            <a:xfrm>
              <a:off x="3996890" y="1945312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CC2F22C-FBEA-41AF-9105-4C46AC742B83}"/>
                </a:ext>
              </a:extLst>
            </p:cNvPr>
            <p:cNvSpPr txBox="1"/>
            <p:nvPr/>
          </p:nvSpPr>
          <p:spPr>
            <a:xfrm>
              <a:off x="3545468" y="3332119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B26786D-4571-4D22-A13A-18C3F9712C21}"/>
                </a:ext>
              </a:extLst>
            </p:cNvPr>
            <p:cNvSpPr txBox="1"/>
            <p:nvPr/>
          </p:nvSpPr>
          <p:spPr>
            <a:xfrm>
              <a:off x="9321282" y="4298607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6B87817-9701-41E8-BDCA-D455615CEC29}"/>
                </a:ext>
              </a:extLst>
            </p:cNvPr>
            <p:cNvSpPr txBox="1"/>
            <p:nvPr/>
          </p:nvSpPr>
          <p:spPr>
            <a:xfrm>
              <a:off x="2021651" y="2818987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4E87319-6307-4ACE-82E7-73423E2F0C32}"/>
                </a:ext>
              </a:extLst>
            </p:cNvPr>
            <p:cNvSpPr txBox="1"/>
            <p:nvPr/>
          </p:nvSpPr>
          <p:spPr>
            <a:xfrm>
              <a:off x="9181171" y="1835031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F42F391-689E-44D2-8325-BC05AFEDA634}"/>
                </a:ext>
              </a:extLst>
            </p:cNvPr>
            <p:cNvSpPr txBox="1"/>
            <p:nvPr/>
          </p:nvSpPr>
          <p:spPr>
            <a:xfrm>
              <a:off x="10179698" y="2379022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정제소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AB0193D6-A26F-40EF-9F94-77CC6EE1AE78}"/>
                </a:ext>
              </a:extLst>
            </p:cNvPr>
            <p:cNvSpPr txBox="1"/>
            <p:nvPr/>
          </p:nvSpPr>
          <p:spPr>
            <a:xfrm>
              <a:off x="7254610" y="2097318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메인로비</a:t>
              </a:r>
              <a:endParaRPr lang="ko-KR" alt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0CE18A8A-8E7B-495A-8A4B-9BB38CC0119A}"/>
                </a:ext>
              </a:extLst>
            </p:cNvPr>
            <p:cNvSpPr txBox="1"/>
            <p:nvPr/>
          </p:nvSpPr>
          <p:spPr>
            <a:xfrm>
              <a:off x="7912358" y="3041524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밭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2DFE1B5-04B7-4FAC-B597-D6B5B85A53B0}"/>
                </a:ext>
              </a:extLst>
            </p:cNvPr>
            <p:cNvSpPr txBox="1"/>
            <p:nvPr/>
          </p:nvSpPr>
          <p:spPr>
            <a:xfrm>
              <a:off x="5221926" y="3081572"/>
              <a:ext cx="733106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동굴</a:t>
              </a:r>
            </a:p>
          </p:txBody>
        </p:sp>
        <p:sp>
          <p:nvSpPr>
            <p:cNvPr id="395" name="원호 394">
              <a:extLst>
                <a:ext uri="{FF2B5EF4-FFF2-40B4-BE49-F238E27FC236}">
                  <a16:creationId xmlns:a16="http://schemas.microsoft.com/office/drawing/2014/main" id="{26CF4C3E-14CE-40E0-AD5F-C1D2A2339C0D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원호 395">
              <a:extLst>
                <a:ext uri="{FF2B5EF4-FFF2-40B4-BE49-F238E27FC236}">
                  <a16:creationId xmlns:a16="http://schemas.microsoft.com/office/drawing/2014/main" id="{30B42D56-77F8-4D86-A201-427D7B8225D2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원호 396">
              <a:extLst>
                <a:ext uri="{FF2B5EF4-FFF2-40B4-BE49-F238E27FC236}">
                  <a16:creationId xmlns:a16="http://schemas.microsoft.com/office/drawing/2014/main" id="{DE73C720-7D1F-4F9A-B05F-2804002867F9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E39F965C-02B5-48A9-9D55-B6A60A67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9" y="4239759"/>
            <a:ext cx="2507798" cy="2507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AEEA0-2564-4AE8-AEA6-35ADCD8A449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 구성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pic>
        <p:nvPicPr>
          <p:cNvPr id="9" name="그림 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EF6686B2-E1BA-49CD-8688-319B248B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1" y="4275932"/>
            <a:ext cx="2507798" cy="2507798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A2DFC37-6BCF-42D0-A06A-2E7D592BF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69" y="4227061"/>
            <a:ext cx="2582069" cy="2582069"/>
          </a:xfrm>
          <a:prstGeom prst="rect">
            <a:avLst/>
          </a:prstGeom>
        </p:spPr>
      </p:pic>
      <p:pic>
        <p:nvPicPr>
          <p:cNvPr id="13" name="그림 12" descr="벡터그래픽이(가) 표시된 사진&#10;&#10;자동 생성된 설명">
            <a:extLst>
              <a:ext uri="{FF2B5EF4-FFF2-40B4-BE49-F238E27FC236}">
                <a16:creationId xmlns:a16="http://schemas.microsoft.com/office/drawing/2014/main" id="{FB6694D3-EC6C-454F-B148-E6912E3F4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8" y="4275931"/>
            <a:ext cx="2582069" cy="258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7DFA5-5FF9-4BCE-AA19-E773AF0D8053}"/>
              </a:ext>
            </a:extLst>
          </p:cNvPr>
          <p:cNvSpPr txBox="1"/>
          <p:nvPr/>
        </p:nvSpPr>
        <p:spPr>
          <a:xfrm>
            <a:off x="2278497" y="2215440"/>
            <a:ext cx="7384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캐릭터는 직업을 설정한 후 직업에 맞는 외형으로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캐릭터 모두에게 차별점을 주어 개발할 예정</a:t>
            </a:r>
          </a:p>
        </p:txBody>
      </p:sp>
    </p:spTree>
    <p:extLst>
      <p:ext uri="{BB962C8B-B14F-4D97-AF65-F5344CB8AC3E}">
        <p14:creationId xmlns:p14="http://schemas.microsoft.com/office/powerpoint/2010/main" val="1615244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일반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납치자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53304B18-68C6-4979-90F1-80ECBB34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87" y="1198409"/>
            <a:ext cx="6093224" cy="6093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아이템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97423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-&gt; </a:t>
                      </a:r>
                      <a:r>
                        <a:rPr lang="ko-KR" altLang="en-US" sz="800" u="none" strike="noStrike" dirty="0">
                          <a:effectLst/>
                        </a:rPr>
                        <a:t>구리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코코넛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796E4C7-4E80-4BA6-A4C8-849949C4A271}"/>
              </a:ext>
            </a:extLst>
          </p:cNvPr>
          <p:cNvSpPr txBox="1"/>
          <p:nvPr/>
        </p:nvSpPr>
        <p:spPr>
          <a:xfrm>
            <a:off x="961534" y="18288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아이템 생성 위치</a:t>
            </a:r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948F1F-88D3-4C8A-BD10-BCF2DE08CE47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재료 모으기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모서리가 둥근 직사각형 106">
            <a:extLst>
              <a:ext uri="{FF2B5EF4-FFF2-40B4-BE49-F238E27FC236}">
                <a16:creationId xmlns:a16="http://schemas.microsoft.com/office/drawing/2014/main" id="{6476D0B5-1DC1-4290-9C0E-DCA5B7176ECD}"/>
              </a:ext>
            </a:extLst>
          </p:cNvPr>
          <p:cNvSpPr/>
          <p:nvPr/>
        </p:nvSpPr>
        <p:spPr>
          <a:xfrm>
            <a:off x="5249891" y="115366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406150-9234-4577-973D-C6B8D59A27DE}"/>
              </a:ext>
            </a:extLst>
          </p:cNvPr>
          <p:cNvSpPr/>
          <p:nvPr/>
        </p:nvSpPr>
        <p:spPr>
          <a:xfrm>
            <a:off x="5475813" y="6313705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메인 로비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C4235580-57EF-42DA-9593-C03635F90D8E}"/>
              </a:ext>
            </a:extLst>
          </p:cNvPr>
          <p:cNvSpPr/>
          <p:nvPr/>
        </p:nvSpPr>
        <p:spPr>
          <a:xfrm>
            <a:off x="6912264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9776116F-4C6E-49F5-8775-E9DE27C1507A}"/>
              </a:ext>
            </a:extLst>
          </p:cNvPr>
          <p:cNvSpPr/>
          <p:nvPr/>
        </p:nvSpPr>
        <p:spPr>
          <a:xfrm>
            <a:off x="4169510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70044FA3-93A4-4606-8A1B-CAF9526FFBCC}"/>
              </a:ext>
            </a:extLst>
          </p:cNvPr>
          <p:cNvSpPr/>
          <p:nvPr/>
        </p:nvSpPr>
        <p:spPr>
          <a:xfrm>
            <a:off x="9703830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8C811ACB-8977-484B-82AC-1718DE4D6E4E}"/>
              </a:ext>
            </a:extLst>
          </p:cNvPr>
          <p:cNvSpPr/>
          <p:nvPr/>
        </p:nvSpPr>
        <p:spPr>
          <a:xfrm>
            <a:off x="681719" y="2967424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FB7CB1CD-1DD0-4F78-A038-3BC640C21BFB}"/>
              </a:ext>
            </a:extLst>
          </p:cNvPr>
          <p:cNvSpPr/>
          <p:nvPr/>
        </p:nvSpPr>
        <p:spPr>
          <a:xfrm>
            <a:off x="9772993" y="3820639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429D009D-CE1A-4C92-8B5B-4A20E6071697}"/>
              </a:ext>
            </a:extLst>
          </p:cNvPr>
          <p:cNvSpPr/>
          <p:nvPr/>
        </p:nvSpPr>
        <p:spPr>
          <a:xfrm>
            <a:off x="6907433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7CE40229-473E-4A55-9F96-216C41B8ECD3}"/>
              </a:ext>
            </a:extLst>
          </p:cNvPr>
          <p:cNvSpPr/>
          <p:nvPr/>
        </p:nvSpPr>
        <p:spPr>
          <a:xfrm>
            <a:off x="9703829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정제소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E30DA-DACE-44A0-BA25-3BE5C284B784}"/>
              </a:ext>
            </a:extLst>
          </p:cNvPr>
          <p:cNvSpPr txBox="1"/>
          <p:nvPr/>
        </p:nvSpPr>
        <p:spPr>
          <a:xfrm>
            <a:off x="9741918" y="394187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정제가 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 물이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9E43FD4F-3990-4E1D-B80F-E272A7A19A45}"/>
              </a:ext>
            </a:extLst>
          </p:cNvPr>
          <p:cNvSpPr/>
          <p:nvPr/>
        </p:nvSpPr>
        <p:spPr>
          <a:xfrm>
            <a:off x="6976596" y="3771548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0CFAC2-0531-4089-974D-30F454F6559C}"/>
              </a:ext>
            </a:extLst>
          </p:cNvPr>
          <p:cNvSpPr txBox="1"/>
          <p:nvPr/>
        </p:nvSpPr>
        <p:spPr>
          <a:xfrm>
            <a:off x="6796441" y="3890939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제련되지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모래나 원석이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F00D6E-7172-4012-AE6F-D4DF76FF8437}"/>
              </a:ext>
            </a:extLst>
          </p:cNvPr>
          <p:cNvCxnSpPr>
            <a:stCxn id="82" idx="2"/>
            <a:endCxn id="2" idx="0"/>
          </p:cNvCxnSpPr>
          <p:nvPr/>
        </p:nvCxnSpPr>
        <p:spPr>
          <a:xfrm rot="5400000">
            <a:off x="9965560" y="3556003"/>
            <a:ext cx="529269" cy="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086C7E2-7F56-401E-8424-E927CB565FD7}"/>
              </a:ext>
            </a:extLst>
          </p:cNvPr>
          <p:cNvCxnSpPr>
            <a:stCxn id="2" idx="2"/>
            <a:endCxn id="86" idx="0"/>
          </p:cNvCxnSpPr>
          <p:nvPr/>
        </p:nvCxnSpPr>
        <p:spPr>
          <a:xfrm>
            <a:off x="10230193" y="4401671"/>
            <a:ext cx="1" cy="453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97A5DE2-B14F-4214-8B52-4006606955F3}"/>
              </a:ext>
            </a:extLst>
          </p:cNvPr>
          <p:cNvCxnSpPr>
            <a:stCxn id="82" idx="2"/>
            <a:endCxn id="87" idx="0"/>
          </p:cNvCxnSpPr>
          <p:nvPr/>
        </p:nvCxnSpPr>
        <p:spPr>
          <a:xfrm rot="5400000">
            <a:off x="8591907" y="2133260"/>
            <a:ext cx="480178" cy="2796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7717A1-EB69-4BCB-841C-A5F8779769BD}"/>
              </a:ext>
            </a:extLst>
          </p:cNvPr>
          <p:cNvCxnSpPr>
            <a:stCxn id="80" idx="2"/>
            <a:endCxn id="87" idx="0"/>
          </p:cNvCxnSpPr>
          <p:nvPr/>
        </p:nvCxnSpPr>
        <p:spPr>
          <a:xfrm flipH="1">
            <a:off x="7433796" y="3291369"/>
            <a:ext cx="4833" cy="480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F5595F-D9A7-48F4-AB46-609B3B24BF95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7433796" y="4352580"/>
            <a:ext cx="2" cy="50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69A4EB8A-BADB-4EAD-8AD9-F486869FBC9E}"/>
              </a:ext>
            </a:extLst>
          </p:cNvPr>
          <p:cNvSpPr/>
          <p:nvPr/>
        </p:nvSpPr>
        <p:spPr>
          <a:xfrm>
            <a:off x="5544978" y="5460817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68A52F-72AF-42BC-9CF1-48D8AB4C7567}"/>
              </a:ext>
            </a:extLst>
          </p:cNvPr>
          <p:cNvSpPr txBox="1"/>
          <p:nvPr/>
        </p:nvSpPr>
        <p:spPr>
          <a:xfrm>
            <a:off x="5532341" y="5580208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보관함에 재료를</a:t>
            </a:r>
            <a:endParaRPr lang="en-US" altLang="ko-KR" sz="800" dirty="0"/>
          </a:p>
          <a:p>
            <a:pPr algn="ctr"/>
            <a:r>
              <a:rPr lang="ko-KR" altLang="en-US" sz="800" dirty="0"/>
              <a:t>넣을 것인가</a:t>
            </a:r>
            <a:r>
              <a:rPr lang="en-US" altLang="ko-KR" sz="800" dirty="0"/>
              <a:t>?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3AD2A4-7974-4A78-9C8F-9069CB732DA8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rot="5400000">
            <a:off x="7957752" y="3188374"/>
            <a:ext cx="316869" cy="42280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E837EE1-7781-4EC3-A3FA-CFA22276A3B0}"/>
              </a:ext>
            </a:extLst>
          </p:cNvPr>
          <p:cNvCxnSpPr>
            <a:cxnSpLocks/>
            <a:stCxn id="85" idx="2"/>
            <a:endCxn id="89" idx="0"/>
          </p:cNvCxnSpPr>
          <p:nvPr/>
        </p:nvCxnSpPr>
        <p:spPr>
          <a:xfrm rot="5400000">
            <a:off x="6559554" y="4586572"/>
            <a:ext cx="316869" cy="143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EB13BBA-DE32-42B1-AAC8-AFD000B23299}"/>
              </a:ext>
            </a:extLst>
          </p:cNvPr>
          <p:cNvCxnSpPr>
            <a:stCxn id="89" idx="2"/>
            <a:endCxn id="41" idx="0"/>
          </p:cNvCxnSpPr>
          <p:nvPr/>
        </p:nvCxnSpPr>
        <p:spPr>
          <a:xfrm>
            <a:off x="6002178" y="6041849"/>
            <a:ext cx="0" cy="27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B15FB3-5927-8B1B-92DC-8DBD0CD10F65}"/>
              </a:ext>
            </a:extLst>
          </p:cNvPr>
          <p:cNvGrpSpPr/>
          <p:nvPr/>
        </p:nvGrpSpPr>
        <p:grpSpPr>
          <a:xfrm>
            <a:off x="5403756" y="1662805"/>
            <a:ext cx="914400" cy="581032"/>
            <a:chOff x="5403756" y="1807184"/>
            <a:chExt cx="914400" cy="581032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576A8135-C237-4FA3-AFA0-590DEBF30EE1}"/>
                </a:ext>
              </a:extLst>
            </p:cNvPr>
            <p:cNvSpPr/>
            <p:nvPr/>
          </p:nvSpPr>
          <p:spPr>
            <a:xfrm>
              <a:off x="5403756" y="1807184"/>
              <a:ext cx="914400" cy="5810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091231F-C256-4622-9668-2E12A8092BE2}"/>
                </a:ext>
              </a:extLst>
            </p:cNvPr>
            <p:cNvSpPr txBox="1"/>
            <p:nvPr/>
          </p:nvSpPr>
          <p:spPr>
            <a:xfrm>
              <a:off x="5419170" y="1926575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[ ITEM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]</a:t>
              </a:r>
              <a:r>
                <a:rPr lang="ko-KR" altLang="en-US" sz="800" dirty="0"/>
                <a:t>를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모아야 하는가</a:t>
              </a:r>
              <a:r>
                <a:rPr lang="en-US" altLang="ko-KR" sz="800" dirty="0"/>
                <a:t>?</a:t>
              </a:r>
              <a:endParaRPr lang="ko-KR" altLang="en-US" sz="800" dirty="0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6A84BFE-B08A-4BA2-BD56-F3B4B4F2064D}"/>
              </a:ext>
            </a:extLst>
          </p:cNvPr>
          <p:cNvCxnSpPr>
            <a:stCxn id="40" idx="2"/>
            <a:endCxn id="91" idx="0"/>
          </p:cNvCxnSpPr>
          <p:nvPr/>
        </p:nvCxnSpPr>
        <p:spPr>
          <a:xfrm flipH="1">
            <a:off x="5860956" y="1578217"/>
            <a:ext cx="1" cy="84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0CC68293-B8C3-46B7-8EF5-63128FE91F77}"/>
              </a:ext>
            </a:extLst>
          </p:cNvPr>
          <p:cNvSpPr/>
          <p:nvPr/>
        </p:nvSpPr>
        <p:spPr>
          <a:xfrm>
            <a:off x="6877344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4" name="순서도: 데이터 93">
            <a:extLst>
              <a:ext uri="{FF2B5EF4-FFF2-40B4-BE49-F238E27FC236}">
                <a16:creationId xmlns:a16="http://schemas.microsoft.com/office/drawing/2014/main" id="{B0DE1BFC-AB40-4139-8046-C4177E4FECE2}"/>
              </a:ext>
            </a:extLst>
          </p:cNvPr>
          <p:cNvSpPr/>
          <p:nvPr/>
        </p:nvSpPr>
        <p:spPr>
          <a:xfrm>
            <a:off x="9674595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39BE51-AD56-4749-8198-B9F97C410809}"/>
              </a:ext>
            </a:extLst>
          </p:cNvPr>
          <p:cNvSpPr txBox="1"/>
          <p:nvPr/>
        </p:nvSpPr>
        <p:spPr>
          <a:xfrm>
            <a:off x="9686666" y="23950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물</a:t>
            </a:r>
            <a:r>
              <a:rPr lang="en-US" altLang="ko-KR" sz="1050" dirty="0"/>
              <a:t>, </a:t>
            </a:r>
            <a:r>
              <a:rPr lang="ko-KR" altLang="en-US" sz="1050" dirty="0"/>
              <a:t>코코넛</a:t>
            </a:r>
            <a:r>
              <a:rPr lang="en-US" altLang="ko-KR" sz="1050" dirty="0"/>
              <a:t>, </a:t>
            </a:r>
            <a:r>
              <a:rPr lang="ko-KR" altLang="en-US" sz="1050" dirty="0"/>
              <a:t>모래</a:t>
            </a:r>
          </a:p>
        </p:txBody>
      </p:sp>
      <p:sp>
        <p:nvSpPr>
          <p:cNvPr id="96" name="순서도: 데이터 95">
            <a:extLst>
              <a:ext uri="{FF2B5EF4-FFF2-40B4-BE49-F238E27FC236}">
                <a16:creationId xmlns:a16="http://schemas.microsoft.com/office/drawing/2014/main" id="{E72A1AE9-9AE2-4515-882F-A101E5B91739}"/>
              </a:ext>
            </a:extLst>
          </p:cNvPr>
          <p:cNvSpPr/>
          <p:nvPr/>
        </p:nvSpPr>
        <p:spPr>
          <a:xfrm>
            <a:off x="63124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5750CA-3DC2-4F36-B1FD-E930C2353B29}"/>
              </a:ext>
            </a:extLst>
          </p:cNvPr>
          <p:cNvSpPr txBox="1"/>
          <p:nvPr/>
        </p:nvSpPr>
        <p:spPr>
          <a:xfrm>
            <a:off x="779031" y="2325370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모터</a:t>
            </a:r>
            <a:r>
              <a:rPr lang="en-US" altLang="ko-KR" sz="1050" dirty="0"/>
              <a:t>, </a:t>
            </a:r>
            <a:r>
              <a:rPr lang="ko-KR" altLang="en-US" sz="1050" dirty="0"/>
              <a:t>유리</a:t>
            </a:r>
          </a:p>
        </p:txBody>
      </p:sp>
      <p:sp>
        <p:nvSpPr>
          <p:cNvPr id="98" name="순서도: 데이터 97">
            <a:extLst>
              <a:ext uri="{FF2B5EF4-FFF2-40B4-BE49-F238E27FC236}">
                <a16:creationId xmlns:a16="http://schemas.microsoft.com/office/drawing/2014/main" id="{B7E93514-98C6-4081-B954-DA589623730A}"/>
              </a:ext>
            </a:extLst>
          </p:cNvPr>
          <p:cNvSpPr/>
          <p:nvPr/>
        </p:nvSpPr>
        <p:spPr>
          <a:xfrm>
            <a:off x="414027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FBD5E-8767-4CF9-A994-CCD30D11406B}"/>
              </a:ext>
            </a:extLst>
          </p:cNvPr>
          <p:cNvSpPr txBox="1"/>
          <p:nvPr/>
        </p:nvSpPr>
        <p:spPr>
          <a:xfrm>
            <a:off x="4329943" y="233186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나뭇가지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CFD20B-4E1D-4B9E-A561-9F4A04BC5237}"/>
              </a:ext>
            </a:extLst>
          </p:cNvPr>
          <p:cNvSpPr txBox="1"/>
          <p:nvPr/>
        </p:nvSpPr>
        <p:spPr>
          <a:xfrm>
            <a:off x="6796441" y="2386115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구리광석</a:t>
            </a:r>
            <a:r>
              <a:rPr lang="en-US" altLang="ko-KR" sz="1050" dirty="0"/>
              <a:t>, </a:t>
            </a:r>
            <a:r>
              <a:rPr lang="ko-KR" altLang="en-US" sz="1050" dirty="0"/>
              <a:t>철광석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198A02C-1C71-4DF7-B34C-4D16E93216B8}"/>
              </a:ext>
            </a:extLst>
          </p:cNvPr>
          <p:cNvCxnSpPr>
            <a:stCxn id="91" idx="1"/>
            <a:endCxn id="98" idx="1"/>
          </p:cNvCxnSpPr>
          <p:nvPr/>
        </p:nvCxnSpPr>
        <p:spPr>
          <a:xfrm rot="10800000" flipV="1">
            <a:off x="4695876" y="1953321"/>
            <a:ext cx="707881" cy="3611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CB21EFE-ACBE-4DDA-BD35-84EDC6496DC9}"/>
              </a:ext>
            </a:extLst>
          </p:cNvPr>
          <p:cNvCxnSpPr>
            <a:cxnSpLocks/>
            <a:stCxn id="92" idx="1"/>
            <a:endCxn id="96" idx="1"/>
          </p:cNvCxnSpPr>
          <p:nvPr/>
        </p:nvCxnSpPr>
        <p:spPr>
          <a:xfrm rot="10800000" flipV="1">
            <a:off x="1186846" y="1951473"/>
            <a:ext cx="4232325" cy="3630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78D4EDD-B2F8-40BC-A918-A87C49796810}"/>
              </a:ext>
            </a:extLst>
          </p:cNvPr>
          <p:cNvCxnSpPr>
            <a:stCxn id="92" idx="3"/>
            <a:endCxn id="100" idx="0"/>
          </p:cNvCxnSpPr>
          <p:nvPr/>
        </p:nvCxnSpPr>
        <p:spPr>
          <a:xfrm>
            <a:off x="6302745" y="1951473"/>
            <a:ext cx="1095784" cy="4346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CCAE572-845B-48A0-8C4B-EB3E823C98C5}"/>
              </a:ext>
            </a:extLst>
          </p:cNvPr>
          <p:cNvCxnSpPr>
            <a:stCxn id="91" idx="3"/>
            <a:endCxn id="94" idx="0"/>
          </p:cNvCxnSpPr>
          <p:nvPr/>
        </p:nvCxnSpPr>
        <p:spPr>
          <a:xfrm>
            <a:off x="6318156" y="1953321"/>
            <a:ext cx="4023160" cy="4154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742F59-9F11-4FD6-90CE-7C2EBEB95905}"/>
              </a:ext>
            </a:extLst>
          </p:cNvPr>
          <p:cNvCxnSpPr>
            <a:cxnSpLocks/>
            <a:stCxn id="96" idx="4"/>
            <a:endCxn id="83" idx="0"/>
          </p:cNvCxnSpPr>
          <p:nvPr/>
        </p:nvCxnSpPr>
        <p:spPr>
          <a:xfrm>
            <a:off x="1186845" y="2603153"/>
            <a:ext cx="21239" cy="36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2BC006-2242-4724-A7AE-F96AD946EEB2}"/>
              </a:ext>
            </a:extLst>
          </p:cNvPr>
          <p:cNvCxnSpPr>
            <a:cxnSpLocks/>
            <a:stCxn id="98" idx="4"/>
            <a:endCxn id="81" idx="0"/>
          </p:cNvCxnSpPr>
          <p:nvPr/>
        </p:nvCxnSpPr>
        <p:spPr>
          <a:xfrm>
            <a:off x="4695875" y="2603153"/>
            <a:ext cx="0" cy="399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CA765C3-7DB2-4229-9971-FEC269C68ECD}"/>
              </a:ext>
            </a:extLst>
          </p:cNvPr>
          <p:cNvCxnSpPr>
            <a:cxnSpLocks/>
            <a:stCxn id="30" idx="4"/>
            <a:endCxn id="80" idx="0"/>
          </p:cNvCxnSpPr>
          <p:nvPr/>
        </p:nvCxnSpPr>
        <p:spPr>
          <a:xfrm>
            <a:off x="7432945" y="2657408"/>
            <a:ext cx="5684" cy="34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100C067-078D-4343-8E54-F8D39965AE6A}"/>
              </a:ext>
            </a:extLst>
          </p:cNvPr>
          <p:cNvCxnSpPr>
            <a:cxnSpLocks/>
            <a:stCxn id="94" idx="4"/>
            <a:endCxn id="82" idx="0"/>
          </p:cNvCxnSpPr>
          <p:nvPr/>
        </p:nvCxnSpPr>
        <p:spPr>
          <a:xfrm flipH="1">
            <a:off x="10230195" y="2657408"/>
            <a:ext cx="1" cy="345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DCA78561-CC9A-4EA8-A47D-C6A11613548A}"/>
              </a:ext>
            </a:extLst>
          </p:cNvPr>
          <p:cNvCxnSpPr>
            <a:stCxn id="81" idx="2"/>
            <a:endCxn id="89" idx="0"/>
          </p:cNvCxnSpPr>
          <p:nvPr/>
        </p:nvCxnSpPr>
        <p:spPr>
          <a:xfrm rot="16200000" flipH="1">
            <a:off x="4264302" y="3722941"/>
            <a:ext cx="2169448" cy="1306303"/>
          </a:xfrm>
          <a:prstGeom prst="bentConnector3">
            <a:avLst>
              <a:gd name="adj1" fmla="val 491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4B997C5-2C05-4A80-84F7-3B4DA9228385}"/>
              </a:ext>
            </a:extLst>
          </p:cNvPr>
          <p:cNvCxnSpPr>
            <a:cxnSpLocks/>
            <a:stCxn id="83" idx="2"/>
            <a:endCxn id="89" idx="0"/>
          </p:cNvCxnSpPr>
          <p:nvPr/>
        </p:nvCxnSpPr>
        <p:spPr>
          <a:xfrm rot="16200000" flipH="1">
            <a:off x="2502769" y="1961407"/>
            <a:ext cx="2204725" cy="47940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C30649-A3A7-5A81-AF6F-28B81B0416AA}"/>
              </a:ext>
            </a:extLst>
          </p:cNvPr>
          <p:cNvGrpSpPr/>
          <p:nvPr/>
        </p:nvGrpSpPr>
        <p:grpSpPr>
          <a:xfrm>
            <a:off x="2346707" y="2325370"/>
            <a:ext cx="1111202" cy="288668"/>
            <a:chOff x="1921329" y="2314484"/>
            <a:chExt cx="1111202" cy="288668"/>
          </a:xfrm>
        </p:grpSpPr>
        <p:sp>
          <p:nvSpPr>
            <p:cNvPr id="48" name="순서도: 데이터 47">
              <a:extLst>
                <a:ext uri="{FF2B5EF4-FFF2-40B4-BE49-F238E27FC236}">
                  <a16:creationId xmlns:a16="http://schemas.microsoft.com/office/drawing/2014/main" id="{6EEEE0A0-12B1-4832-2E9B-4BD485768A82}"/>
                </a:ext>
              </a:extLst>
            </p:cNvPr>
            <p:cNvSpPr/>
            <p:nvPr/>
          </p:nvSpPr>
          <p:spPr>
            <a:xfrm>
              <a:off x="1921329" y="2314484"/>
              <a:ext cx="1111202" cy="288668"/>
            </a:xfrm>
            <a:prstGeom prst="flowChartInputOutpu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CA2462-50D5-34C6-3B91-847C6F60CEB6}"/>
                </a:ext>
              </a:extLst>
            </p:cNvPr>
            <p:cNvSpPr txBox="1"/>
            <p:nvPr/>
          </p:nvSpPr>
          <p:spPr>
            <a:xfrm>
              <a:off x="2182617" y="2331860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배터리</a:t>
              </a:r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FF170B8-A31D-6BCE-B5FE-0414C5CF14ED}"/>
              </a:ext>
            </a:extLst>
          </p:cNvPr>
          <p:cNvCxnSpPr>
            <a:stCxn id="92" idx="1"/>
            <a:endCxn id="48" idx="1"/>
          </p:cNvCxnSpPr>
          <p:nvPr/>
        </p:nvCxnSpPr>
        <p:spPr>
          <a:xfrm rot="10800000" flipV="1">
            <a:off x="2902308" y="1951472"/>
            <a:ext cx="2516862" cy="373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12B82F18-DEFF-E3A7-10BB-F19018CCAA5A}"/>
              </a:ext>
            </a:extLst>
          </p:cNvPr>
          <p:cNvSpPr/>
          <p:nvPr/>
        </p:nvSpPr>
        <p:spPr>
          <a:xfrm>
            <a:off x="2371744" y="299265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배터리 창고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C6E7C9-E472-97A2-54BC-FB98E0199780}"/>
              </a:ext>
            </a:extLst>
          </p:cNvPr>
          <p:cNvCxnSpPr>
            <a:stCxn id="48" idx="4"/>
            <a:endCxn id="56" idx="0"/>
          </p:cNvCxnSpPr>
          <p:nvPr/>
        </p:nvCxnSpPr>
        <p:spPr>
          <a:xfrm flipH="1">
            <a:off x="2898109" y="2614038"/>
            <a:ext cx="4199" cy="37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FD9EC09-A589-022F-B56F-C1140635D1B3}"/>
              </a:ext>
            </a:extLst>
          </p:cNvPr>
          <p:cNvCxnSpPr>
            <a:cxnSpLocks/>
            <a:stCxn id="62" idx="2"/>
            <a:endCxn id="89" idx="0"/>
          </p:cNvCxnSpPr>
          <p:nvPr/>
        </p:nvCxnSpPr>
        <p:spPr>
          <a:xfrm rot="16200000" flipH="1">
            <a:off x="3754326" y="3212964"/>
            <a:ext cx="1393113" cy="3102592"/>
          </a:xfrm>
          <a:prstGeom prst="bentConnector3">
            <a:avLst>
              <a:gd name="adj1" fmla="val 202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2106F899-6F0B-3747-E01C-10B514AC42D0}"/>
              </a:ext>
            </a:extLst>
          </p:cNvPr>
          <p:cNvSpPr/>
          <p:nvPr/>
        </p:nvSpPr>
        <p:spPr>
          <a:xfrm>
            <a:off x="2373221" y="3779036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충전소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2476F37-3259-B4EF-6860-1529C707796E}"/>
              </a:ext>
            </a:extLst>
          </p:cNvPr>
          <p:cNvCxnSpPr>
            <a:stCxn id="56" idx="2"/>
            <a:endCxn id="62" idx="0"/>
          </p:cNvCxnSpPr>
          <p:nvPr/>
        </p:nvCxnSpPr>
        <p:spPr>
          <a:xfrm>
            <a:off x="2898109" y="3281318"/>
            <a:ext cx="1477" cy="49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1FB4AA-DA45-390E-B28F-C76670EA7113}"/>
              </a:ext>
            </a:extLst>
          </p:cNvPr>
          <p:cNvGrpSpPr/>
          <p:nvPr/>
        </p:nvGrpSpPr>
        <p:grpSpPr>
          <a:xfrm>
            <a:off x="5337799" y="2396645"/>
            <a:ext cx="1111202" cy="288668"/>
            <a:chOff x="5368805" y="2533471"/>
            <a:chExt cx="1111202" cy="288668"/>
          </a:xfrm>
        </p:grpSpPr>
        <p:sp>
          <p:nvSpPr>
            <p:cNvPr id="71" name="순서도: 데이터 70">
              <a:extLst>
                <a:ext uri="{FF2B5EF4-FFF2-40B4-BE49-F238E27FC236}">
                  <a16:creationId xmlns:a16="http://schemas.microsoft.com/office/drawing/2014/main" id="{37C74C16-F09B-D8E5-4EB7-72AC551029F3}"/>
                </a:ext>
              </a:extLst>
            </p:cNvPr>
            <p:cNvSpPr/>
            <p:nvPr/>
          </p:nvSpPr>
          <p:spPr>
            <a:xfrm>
              <a:off x="5368805" y="2533471"/>
              <a:ext cx="1111202" cy="288668"/>
            </a:xfrm>
            <a:prstGeom prst="flowChartInputOutpu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9AC993E-0AB4-6D8B-701B-6742B5F3A374}"/>
                </a:ext>
              </a:extLst>
            </p:cNvPr>
            <p:cNvSpPr txBox="1"/>
            <p:nvPr/>
          </p:nvSpPr>
          <p:spPr>
            <a:xfrm>
              <a:off x="5689728" y="256003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베리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295E36-3ED7-6B9B-472E-6A752C65AD33}"/>
              </a:ext>
            </a:extLst>
          </p:cNvPr>
          <p:cNvCxnSpPr>
            <a:stCxn id="91" idx="2"/>
            <a:endCxn id="72" idx="0"/>
          </p:cNvCxnSpPr>
          <p:nvPr/>
        </p:nvCxnSpPr>
        <p:spPr>
          <a:xfrm>
            <a:off x="5860956" y="2243837"/>
            <a:ext cx="24751" cy="17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순서도: 처리 78">
            <a:extLst>
              <a:ext uri="{FF2B5EF4-FFF2-40B4-BE49-F238E27FC236}">
                <a16:creationId xmlns:a16="http://schemas.microsoft.com/office/drawing/2014/main" id="{5E95F377-0F3E-33FA-F0E1-11DD4C539113}"/>
              </a:ext>
            </a:extLst>
          </p:cNvPr>
          <p:cNvSpPr/>
          <p:nvPr/>
        </p:nvSpPr>
        <p:spPr>
          <a:xfrm>
            <a:off x="5605369" y="2981309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829FB88-39B8-8F73-E358-865509C2775F}"/>
              </a:ext>
            </a:extLst>
          </p:cNvPr>
          <p:cNvCxnSpPr>
            <a:stCxn id="72" idx="2"/>
            <a:endCxn id="79" idx="0"/>
          </p:cNvCxnSpPr>
          <p:nvPr/>
        </p:nvCxnSpPr>
        <p:spPr>
          <a:xfrm rot="16200000" flipH="1">
            <a:off x="5856628" y="2706203"/>
            <a:ext cx="304184" cy="2460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185C69DE-B6EA-F30E-3D9B-3D7EFD4458A3}"/>
              </a:ext>
            </a:extLst>
          </p:cNvPr>
          <p:cNvCxnSpPr>
            <a:stCxn id="79" idx="2"/>
            <a:endCxn id="89" idx="0"/>
          </p:cNvCxnSpPr>
          <p:nvPr/>
        </p:nvCxnSpPr>
        <p:spPr>
          <a:xfrm rot="5400000">
            <a:off x="4971536" y="4300619"/>
            <a:ext cx="2190840" cy="129556"/>
          </a:xfrm>
          <a:prstGeom prst="bentConnector3">
            <a:avLst>
              <a:gd name="adj1" fmla="val 495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8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3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5400" b="1" dirty="0">
                <a:solidFill>
                  <a:srgbClr val="FFFFFF"/>
                </a:solidFill>
              </a:rPr>
              <a:t>주요 컨텐츠 소개</a:t>
            </a:r>
          </a:p>
        </p:txBody>
      </p:sp>
    </p:spTree>
    <p:extLst>
      <p:ext uri="{BB962C8B-B14F-4D97-AF65-F5344CB8AC3E}">
        <p14:creationId xmlns:p14="http://schemas.microsoft.com/office/powerpoint/2010/main" val="201586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큰 베이 지 돛 나무 배 파란 십자가 가진 깃발 및 Windows를 둥근 중세 해양 선박입니다 평면 벡터 아이콘 0명에 대한 스톡 벡터  아트 및 기타 이미지 - iStock">
            <a:extLst>
              <a:ext uri="{FF2B5EF4-FFF2-40B4-BE49-F238E27FC236}">
                <a16:creationId xmlns:a16="http://schemas.microsoft.com/office/drawing/2014/main" id="{E77DA9B5-5F0C-470D-A6A4-C5E56DA9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15" y1="37941" x2="28572" y2="37183"/>
                        <a14:backgroundMark x1="19355" y1="45020" x2="25024" y2="48633"/>
                        <a14:backgroundMark x1="20626" y1="44824" x2="27859" y2="38965"/>
                        <a14:backgroundMark x1="27859" y1="38965" x2="28446" y2="37891"/>
                        <a14:backgroundMark x1="28152" y1="37891" x2="26588" y2="45898"/>
                        <a14:backgroundMark x1="26588" y1="45898" x2="24731" y2="49512"/>
                        <a14:backgroundMark x1="24242" y1="42773" x2="24145" y2="45313"/>
                        <a14:backgroundMark x1="29032" y1="40332" x2="27664" y2="51660"/>
                        <a14:backgroundMark x1="27566" y1="50879" x2="28543" y2="52441"/>
                        <a14:backgroundMark x1="21896" y1="57422" x2="21896" y2="57422"/>
                        <a14:backgroundMark x1="21212" y1="57813" x2="24047" y2="57617"/>
                        <a14:backgroundMark x1="34506" y1="53516" x2="37341" y2="62500"/>
                        <a14:backgroundMark x1="38123" y1="52930" x2="38123" y2="47266"/>
                        <a14:backgroundMark x1="36657" y1="53125" x2="35875" y2="45313"/>
                        <a14:backgroundMark x1="35875" y1="45313" x2="32258" y2="44238"/>
                        <a14:backgroundMark x1="41447" y1="29199" x2="41056" y2="36523"/>
                        <a14:backgroundMark x1="41056" y1="36523" x2="37439" y2="42578"/>
                        <a14:backgroundMark x1="37439" y1="42578" x2="37537" y2="42676"/>
                        <a14:backgroundMark x1="47898" y1="34570" x2="48485" y2="39746"/>
                        <a14:backgroundMark x1="47898" y1="35449" x2="50733" y2="41309"/>
                        <a14:backgroundMark x1="48680" y1="34863" x2="45943" y2="31738"/>
                        <a14:backgroundMark x1="48583" y1="37402" x2="50440" y2="44824"/>
                        <a14:backgroundMark x1="50635" y1="45313" x2="50929" y2="45898"/>
                        <a14:backgroundMark x1="50929" y1="61230" x2="52688" y2="44336"/>
                        <a14:backgroundMark x1="52688" y1="44336" x2="52688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20" y="641062"/>
            <a:ext cx="685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메인 테마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2087313" y="2171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2412624" y="3217835"/>
            <a:ext cx="6936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난파된 배를 고쳐서 탈출할래요</a:t>
            </a:r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여행하는 길에 아름 다운 섬 일러스트 클립 아트, 코코넛 나무, 태양, 섬 PNG 일러스트 및 PSD 이미지 무료 다운로드 -  Pngtree">
            <a:extLst>
              <a:ext uri="{FF2B5EF4-FFF2-40B4-BE49-F238E27FC236}">
                <a16:creationId xmlns:a16="http://schemas.microsoft.com/office/drawing/2014/main" id="{C4452200-B8F2-42C0-8A58-080AF52E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75" r="95625">
                        <a14:foregroundMark x1="8438" y1="72813" x2="8438" y2="72813"/>
                        <a14:foregroundMark x1="4531" y1="71250" x2="4531" y2="71250"/>
                        <a14:foregroundMark x1="92344" y1="75469" x2="92344" y2="75469"/>
                        <a14:foregroundMark x1="95625" y1="75625" x2="95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0" y="1809750"/>
            <a:ext cx="5048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12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923C5-1C39-45BD-8C42-52BD9F9D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38" y="5241932"/>
            <a:ext cx="3035432" cy="1275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93A44-672C-4A73-9E40-6B44DA2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4" y="2690739"/>
            <a:ext cx="3079589" cy="1275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645513-DCB4-4B1F-8304-7469D7A8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6" y="3966336"/>
            <a:ext cx="2959661" cy="1275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60B54-11E6-4DC6-B71F-228615B5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36" y="5241932"/>
            <a:ext cx="3022612" cy="12755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98072D-6B8E-433D-9ECE-2BA3DD63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76" y="1415142"/>
            <a:ext cx="2997193" cy="12755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10E47D-236F-415D-9686-60C3A0D39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176" y="2690739"/>
            <a:ext cx="3017369" cy="1275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D4D491-3F43-4B2A-BD5E-74197629F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825" y="3966336"/>
            <a:ext cx="3017370" cy="127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83FBED-152B-4E51-B861-8B83FCAC2040}"/>
              </a:ext>
            </a:extLst>
          </p:cNvPr>
          <p:cNvSpPr txBox="1"/>
          <p:nvPr/>
        </p:nvSpPr>
        <p:spPr>
          <a:xfrm>
            <a:off x="443061" y="150770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재료 수집 미션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7E9DE7-8BDA-4AB6-B7E7-E23FC23D51A5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5976C-4444-425B-A591-8A3641D8B3B6}"/>
              </a:ext>
            </a:extLst>
          </p:cNvPr>
          <p:cNvSpPr txBox="1"/>
          <p:nvPr/>
        </p:nvSpPr>
        <p:spPr>
          <a:xfrm>
            <a:off x="7333128" y="3269538"/>
            <a:ext cx="3512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재료를 수집하는 방법을</a:t>
            </a:r>
            <a:endParaRPr lang="en-US" altLang="ko-KR" dirty="0"/>
          </a:p>
          <a:p>
            <a:r>
              <a:rPr lang="ko-KR" altLang="en-US" dirty="0"/>
              <a:t>미션으로 처리해서 </a:t>
            </a:r>
            <a:endParaRPr lang="en-US" altLang="ko-KR" dirty="0"/>
          </a:p>
          <a:p>
            <a:r>
              <a:rPr lang="ko-KR" altLang="en-US" dirty="0"/>
              <a:t>재료들을 얻을 때도 미션을 하며</a:t>
            </a:r>
            <a:endParaRPr lang="en-US" altLang="ko-KR" dirty="0"/>
          </a:p>
          <a:p>
            <a:r>
              <a:rPr lang="ko-KR" altLang="en-US" dirty="0"/>
              <a:t>즐거움을 느낄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253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2B558-4DB4-4EEA-9BAA-E9260C3B9658}"/>
              </a:ext>
            </a:extLst>
          </p:cNvPr>
          <p:cNvSpPr txBox="1"/>
          <p:nvPr/>
        </p:nvSpPr>
        <p:spPr>
          <a:xfrm>
            <a:off x="510337" y="130974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납치자 투표 </a:t>
            </a:r>
            <a:r>
              <a:rPr lang="en-US" altLang="ko-KR" b="1" dirty="0"/>
              <a:t>&amp; </a:t>
            </a:r>
            <a:r>
              <a:rPr lang="ko-KR" altLang="en-US" b="1" dirty="0"/>
              <a:t>추리</a:t>
            </a:r>
            <a:r>
              <a:rPr lang="en-US" altLang="ko-KR" b="1" dirty="0"/>
              <a:t>(</a:t>
            </a:r>
            <a:r>
              <a:rPr lang="ko-KR" altLang="en-US" b="1" dirty="0"/>
              <a:t>채팅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08CC2B-86A9-4235-86C3-459CF224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5" y="1815595"/>
            <a:ext cx="4068988" cy="15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83BF42-990F-4E0F-B73E-CF92690C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82" y="5043968"/>
            <a:ext cx="2427033" cy="1465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A9AF3F-5C34-4C64-BE4C-984062A4A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5" y="3370386"/>
            <a:ext cx="4068988" cy="163541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A329A-731B-4AB2-90A0-F97EB01CF1E9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1ED27-E3FC-421E-91D3-379D961B8B46}"/>
              </a:ext>
            </a:extLst>
          </p:cNvPr>
          <p:cNvSpPr txBox="1"/>
          <p:nvPr/>
        </p:nvSpPr>
        <p:spPr>
          <a:xfrm>
            <a:off x="7761130" y="3408038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납치자를 함께 추리하여</a:t>
            </a:r>
            <a:endParaRPr lang="en-US" altLang="ko-KR" dirty="0"/>
          </a:p>
          <a:p>
            <a:r>
              <a:rPr lang="ko-KR" altLang="en-US" dirty="0"/>
              <a:t>투표를 통해 납치자를</a:t>
            </a:r>
            <a:endParaRPr lang="en-US" altLang="ko-KR" dirty="0"/>
          </a:p>
          <a:p>
            <a:pPr algn="ctr"/>
            <a:r>
              <a:rPr lang="ko-KR" altLang="en-US" dirty="0"/>
              <a:t>찾아낼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138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29FC3-D34B-46C1-8200-CFD0DB0A8BDF}"/>
              </a:ext>
            </a:extLst>
          </p:cNvPr>
          <p:cNvSpPr txBox="1"/>
          <p:nvPr/>
        </p:nvSpPr>
        <p:spPr>
          <a:xfrm>
            <a:off x="293521" y="131916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/>
              <a:t>납치자 방해미션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6338C8-BBF0-467D-89DD-8A526006A699}"/>
              </a:ext>
            </a:extLst>
          </p:cNvPr>
          <p:cNvSpPr/>
          <p:nvPr/>
        </p:nvSpPr>
        <p:spPr>
          <a:xfrm>
            <a:off x="7966576" y="328052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37C24-5541-4B69-867F-26A2190231F5}"/>
              </a:ext>
            </a:extLst>
          </p:cNvPr>
          <p:cNvSpPr txBox="1"/>
          <p:nvPr/>
        </p:nvSpPr>
        <p:spPr>
          <a:xfrm>
            <a:off x="8060861" y="3615428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 시민이 쉽게 </a:t>
            </a:r>
            <a:endParaRPr lang="en-US" altLang="ko-KR" dirty="0"/>
          </a:p>
          <a:p>
            <a:pPr algn="ctr"/>
            <a:r>
              <a:rPr lang="ko-KR" altLang="en-US" dirty="0"/>
              <a:t>미션을 처리할</a:t>
            </a:r>
            <a:r>
              <a:rPr lang="en-US" altLang="ko-KR" dirty="0"/>
              <a:t> </a:t>
            </a:r>
            <a:r>
              <a:rPr lang="ko-KR" altLang="en-US" dirty="0"/>
              <a:t>수 없도록 방해하는</a:t>
            </a:r>
            <a:endParaRPr lang="en-US" altLang="ko-KR" dirty="0"/>
          </a:p>
          <a:p>
            <a:pPr algn="ctr"/>
            <a:r>
              <a:rPr lang="ko-KR" altLang="en-US" dirty="0"/>
              <a:t> 미션을 가집니다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5208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2E95F6-00CD-48E7-AD5E-485F64DF3FF0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A9AB4-29E9-421A-8D60-B7B053D0D473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승리 조건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A0AB33-3FDE-4DF5-B56D-A1D90F9A11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34474"/>
            <a:ext cx="6096000" cy="582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76D0A-B7B2-45CA-9D6B-85BE66748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034474"/>
            <a:ext cx="6096000" cy="5823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2F81D-5945-4067-ACFB-8F584AF8779A}"/>
              </a:ext>
            </a:extLst>
          </p:cNvPr>
          <p:cNvSpPr txBox="1"/>
          <p:nvPr/>
        </p:nvSpPr>
        <p:spPr>
          <a:xfrm>
            <a:off x="2494002" y="1151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생존자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2CE69-56DE-4B2C-A6BA-BC4EE888FBC2}"/>
              </a:ext>
            </a:extLst>
          </p:cNvPr>
          <p:cNvSpPr txBox="1"/>
          <p:nvPr/>
        </p:nvSpPr>
        <p:spPr>
          <a:xfrm>
            <a:off x="8590002" y="115101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납치자</a:t>
            </a:r>
          </a:p>
        </p:txBody>
      </p:sp>
      <p:sp>
        <p:nvSpPr>
          <p:cNvPr id="11" name="모서리가 둥근 직사각형 106">
            <a:extLst>
              <a:ext uri="{FF2B5EF4-FFF2-40B4-BE49-F238E27FC236}">
                <a16:creationId xmlns:a16="http://schemas.microsoft.com/office/drawing/2014/main" id="{9312D2D8-5FAD-4AFF-8091-691877F2A5F6}"/>
              </a:ext>
            </a:extLst>
          </p:cNvPr>
          <p:cNvSpPr/>
          <p:nvPr/>
        </p:nvSpPr>
        <p:spPr>
          <a:xfrm>
            <a:off x="2436934" y="172922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2" name="모서리가 둥근 직사각형 106">
            <a:extLst>
              <a:ext uri="{FF2B5EF4-FFF2-40B4-BE49-F238E27FC236}">
                <a16:creationId xmlns:a16="http://schemas.microsoft.com/office/drawing/2014/main" id="{EE813644-B85B-42BC-9A92-A9E5DC8C2C78}"/>
              </a:ext>
            </a:extLst>
          </p:cNvPr>
          <p:cNvSpPr/>
          <p:nvPr/>
        </p:nvSpPr>
        <p:spPr>
          <a:xfrm>
            <a:off x="1187908" y="611615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4AC718C-276E-4241-B005-3AB81659C29B}"/>
              </a:ext>
            </a:extLst>
          </p:cNvPr>
          <p:cNvSpPr/>
          <p:nvPr/>
        </p:nvSpPr>
        <p:spPr>
          <a:xfrm>
            <a:off x="1099728" y="3107782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38B9F-D99F-4753-B2C3-9D5532D20C30}"/>
              </a:ext>
            </a:extLst>
          </p:cNvPr>
          <p:cNvSpPr txBox="1"/>
          <p:nvPr/>
        </p:nvSpPr>
        <p:spPr>
          <a:xfrm>
            <a:off x="1165432" y="3188247"/>
            <a:ext cx="1271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배를 고칠 재료를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모두 모았는가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A7BCF1-593A-4CA3-A464-DD20805EEB5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1945429" y="2005210"/>
            <a:ext cx="954009" cy="1251135"/>
          </a:xfrm>
          <a:prstGeom prst="bentConnector3">
            <a:avLst>
              <a:gd name="adj1" fmla="val 227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55A88059-98D4-4263-B549-F1F97AF9D40C}"/>
              </a:ext>
            </a:extLst>
          </p:cNvPr>
          <p:cNvSpPr/>
          <p:nvPr/>
        </p:nvSpPr>
        <p:spPr>
          <a:xfrm>
            <a:off x="4070396" y="365198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78AF-F1F4-4C4F-9453-DBEEA66277FF}"/>
              </a:ext>
            </a:extLst>
          </p:cNvPr>
          <p:cNvSpPr txBox="1"/>
          <p:nvPr/>
        </p:nvSpPr>
        <p:spPr>
          <a:xfrm>
            <a:off x="3989836" y="3795039"/>
            <a:ext cx="161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A2BDB3D-CCF3-406F-BAF5-C28F758B3E19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 rot="16200000" flipH="1">
            <a:off x="3691360" y="1510412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AF680F2-E6FE-4B1B-BC9E-CF1DE848470D}"/>
              </a:ext>
            </a:extLst>
          </p:cNvPr>
          <p:cNvSpPr/>
          <p:nvPr/>
        </p:nvSpPr>
        <p:spPr>
          <a:xfrm>
            <a:off x="4070396" y="2586585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E7777-404E-49AE-82AB-743475919E77}"/>
              </a:ext>
            </a:extLst>
          </p:cNvPr>
          <p:cNvSpPr txBox="1"/>
          <p:nvPr/>
        </p:nvSpPr>
        <p:spPr>
          <a:xfrm>
            <a:off x="3964179" y="2733883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93F11B-C007-4FC8-8632-D1183CB1348C}"/>
              </a:ext>
            </a:extLst>
          </p:cNvPr>
          <p:cNvCxnSpPr>
            <a:cxnSpLocks/>
            <a:stCxn id="23" idx="0"/>
            <a:endCxn id="33" idx="2"/>
          </p:cNvCxnSpPr>
          <p:nvPr/>
        </p:nvCxnSpPr>
        <p:spPr>
          <a:xfrm flipV="1">
            <a:off x="4767533" y="3326374"/>
            <a:ext cx="0" cy="325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20275F21-2A4D-41BC-89B1-CFC1977EACD4}"/>
              </a:ext>
            </a:extLst>
          </p:cNvPr>
          <p:cNvSpPr/>
          <p:nvPr/>
        </p:nvSpPr>
        <p:spPr>
          <a:xfrm>
            <a:off x="4168031" y="615989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6A3EDBB-D045-418B-92BB-3F5562F869E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5400000">
            <a:off x="2421064" y="3769683"/>
            <a:ext cx="1724381" cy="2968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BADC18B-B38C-4900-8C7C-54B97D11DD21}"/>
              </a:ext>
            </a:extLst>
          </p:cNvPr>
          <p:cNvCxnSpPr>
            <a:cxnSpLocks/>
            <a:stCxn id="13" idx="2"/>
            <a:endCxn id="60" idx="0"/>
          </p:cNvCxnSpPr>
          <p:nvPr/>
        </p:nvCxnSpPr>
        <p:spPr>
          <a:xfrm rot="16200000" flipH="1">
            <a:off x="2066737" y="3447533"/>
            <a:ext cx="2442488" cy="29822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D281E04-31C0-485A-8895-33D7A060B163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1165432" y="3403691"/>
            <a:ext cx="22476" cy="2924738"/>
          </a:xfrm>
          <a:prstGeom prst="bentConnector3">
            <a:avLst>
              <a:gd name="adj1" fmla="val -10170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364CA7-D19D-4571-A692-A2455D8B19B2}"/>
              </a:ext>
            </a:extLst>
          </p:cNvPr>
          <p:cNvSpPr txBox="1"/>
          <p:nvPr/>
        </p:nvSpPr>
        <p:spPr>
          <a:xfrm>
            <a:off x="938540" y="4253271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18B36D-F45E-4BC4-89B2-5DBD0BC9315E}"/>
              </a:ext>
            </a:extLst>
          </p:cNvPr>
          <p:cNvSpPr txBox="1"/>
          <p:nvPr/>
        </p:nvSpPr>
        <p:spPr>
          <a:xfrm>
            <a:off x="3125330" y="5215648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FB39C8-E8A9-411A-A4C1-081C51B8BFA8}"/>
              </a:ext>
            </a:extLst>
          </p:cNvPr>
          <p:cNvSpPr txBox="1"/>
          <p:nvPr/>
        </p:nvSpPr>
        <p:spPr>
          <a:xfrm>
            <a:off x="3047999" y="463383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F45C63-3477-4A51-92A0-ED46FC8264F2}"/>
              </a:ext>
            </a:extLst>
          </p:cNvPr>
          <p:cNvSpPr txBox="1"/>
          <p:nvPr/>
        </p:nvSpPr>
        <p:spPr>
          <a:xfrm>
            <a:off x="5375673" y="4966472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E6140FB-0481-4CE4-98EA-C9DA561933B7}"/>
              </a:ext>
            </a:extLst>
          </p:cNvPr>
          <p:cNvCxnSpPr>
            <a:cxnSpLocks/>
            <a:stCxn id="23" idx="3"/>
            <a:endCxn id="60" idx="3"/>
          </p:cNvCxnSpPr>
          <p:nvPr/>
        </p:nvCxnSpPr>
        <p:spPr>
          <a:xfrm flipH="1">
            <a:off x="5390162" y="4021878"/>
            <a:ext cx="74508" cy="2350291"/>
          </a:xfrm>
          <a:prstGeom prst="bentConnector3">
            <a:avLst>
              <a:gd name="adj1" fmla="val -3068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77201922-2506-4FC2-BA4E-E573D96279F1}"/>
              </a:ext>
            </a:extLst>
          </p:cNvPr>
          <p:cNvSpPr/>
          <p:nvPr/>
        </p:nvSpPr>
        <p:spPr>
          <a:xfrm>
            <a:off x="8454713" y="1747149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ED71C6A9-B376-45FB-9AD0-9319953E33E1}"/>
              </a:ext>
            </a:extLst>
          </p:cNvPr>
          <p:cNvSpPr/>
          <p:nvPr/>
        </p:nvSpPr>
        <p:spPr>
          <a:xfrm>
            <a:off x="7205687" y="613408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09" name="다이아몬드 108">
            <a:extLst>
              <a:ext uri="{FF2B5EF4-FFF2-40B4-BE49-F238E27FC236}">
                <a16:creationId xmlns:a16="http://schemas.microsoft.com/office/drawing/2014/main" id="{9EC5126B-CDD1-4067-9B5C-C81726972E98}"/>
              </a:ext>
            </a:extLst>
          </p:cNvPr>
          <p:cNvSpPr/>
          <p:nvPr/>
        </p:nvSpPr>
        <p:spPr>
          <a:xfrm>
            <a:off x="7128415" y="2604513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339A1F-489A-4F7A-AE10-0F8E12606C2E}"/>
              </a:ext>
            </a:extLst>
          </p:cNvPr>
          <p:cNvSpPr txBox="1"/>
          <p:nvPr/>
        </p:nvSpPr>
        <p:spPr>
          <a:xfrm>
            <a:off x="7432819" y="2703261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죽였는가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C0F5BC91-5016-4C55-AE75-50EBF66044F7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8229260" y="1767994"/>
            <a:ext cx="432812" cy="1240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8D0DA11D-FD43-4C99-9338-22F8DF05F144}"/>
              </a:ext>
            </a:extLst>
          </p:cNvPr>
          <p:cNvSpPr/>
          <p:nvPr/>
        </p:nvSpPr>
        <p:spPr>
          <a:xfrm>
            <a:off x="8626840" y="3712414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32F4B-3050-4D1A-9103-B698D2DAF004}"/>
              </a:ext>
            </a:extLst>
          </p:cNvPr>
          <p:cNvSpPr txBox="1"/>
          <p:nvPr/>
        </p:nvSpPr>
        <p:spPr>
          <a:xfrm>
            <a:off x="8614427" y="3842580"/>
            <a:ext cx="1436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4B5940D4-BC59-441F-80A2-FAFCF9D9BB78}"/>
              </a:ext>
            </a:extLst>
          </p:cNvPr>
          <p:cNvCxnSpPr>
            <a:cxnSpLocks/>
            <a:stCxn id="107" idx="2"/>
            <a:endCxn id="115" idx="0"/>
          </p:cNvCxnSpPr>
          <p:nvPr/>
        </p:nvCxnSpPr>
        <p:spPr>
          <a:xfrm rot="16200000" flipH="1">
            <a:off x="9709139" y="1528340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>
            <a:extLst>
              <a:ext uri="{FF2B5EF4-FFF2-40B4-BE49-F238E27FC236}">
                <a16:creationId xmlns:a16="http://schemas.microsoft.com/office/drawing/2014/main" id="{472BD916-6389-4DD2-978D-25EA7C6BCBFA}"/>
              </a:ext>
            </a:extLst>
          </p:cNvPr>
          <p:cNvSpPr/>
          <p:nvPr/>
        </p:nvSpPr>
        <p:spPr>
          <a:xfrm>
            <a:off x="10088175" y="260451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F3ED34-B19F-4052-8D2E-D1C1A316B79D}"/>
              </a:ext>
            </a:extLst>
          </p:cNvPr>
          <p:cNvSpPr txBox="1"/>
          <p:nvPr/>
        </p:nvSpPr>
        <p:spPr>
          <a:xfrm>
            <a:off x="9981958" y="2751811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06">
            <a:extLst>
              <a:ext uri="{FF2B5EF4-FFF2-40B4-BE49-F238E27FC236}">
                <a16:creationId xmlns:a16="http://schemas.microsoft.com/office/drawing/2014/main" id="{4C001E45-41FC-49B8-8E00-EE9CEEBFBECB}"/>
              </a:ext>
            </a:extLst>
          </p:cNvPr>
          <p:cNvSpPr/>
          <p:nvPr/>
        </p:nvSpPr>
        <p:spPr>
          <a:xfrm>
            <a:off x="10185810" y="614049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4FFCCFC-E558-48F8-B116-B913407FE3B3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 rot="5400000">
            <a:off x="7729426" y="4539530"/>
            <a:ext cx="1681878" cy="15072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E83C86F-EC5D-49AC-A48F-EF1086071A6C}"/>
              </a:ext>
            </a:extLst>
          </p:cNvPr>
          <p:cNvCxnSpPr>
            <a:cxnSpLocks/>
            <a:stCxn id="109" idx="2"/>
            <a:endCxn id="112" idx="1"/>
          </p:cNvCxnSpPr>
          <p:nvPr/>
        </p:nvCxnSpPr>
        <p:spPr>
          <a:xfrm rot="16200000" flipH="1">
            <a:off x="7792110" y="3247578"/>
            <a:ext cx="868173" cy="8012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6078CD3-235A-490E-A507-EC724F43544F}"/>
              </a:ext>
            </a:extLst>
          </p:cNvPr>
          <p:cNvCxnSpPr>
            <a:cxnSpLocks/>
            <a:stCxn id="115" idx="2"/>
            <a:endCxn id="112" idx="3"/>
          </p:cNvCxnSpPr>
          <p:nvPr/>
        </p:nvCxnSpPr>
        <p:spPr>
          <a:xfrm rot="5400000">
            <a:off x="10034210" y="3331206"/>
            <a:ext cx="738007" cy="7641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5D16D12-8768-4CDE-80E8-E53402DF7E7D}"/>
              </a:ext>
            </a:extLst>
          </p:cNvPr>
          <p:cNvCxnSpPr>
            <a:cxnSpLocks/>
            <a:stCxn id="112" idx="2"/>
            <a:endCxn id="118" idx="0"/>
          </p:cNvCxnSpPr>
          <p:nvPr/>
        </p:nvCxnSpPr>
        <p:spPr>
          <a:xfrm rot="16200000" flipH="1">
            <a:off x="9216279" y="4559900"/>
            <a:ext cx="1688294" cy="147289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1982F6-CAF8-4FF1-AFDD-FD118AB72F62}"/>
              </a:ext>
            </a:extLst>
          </p:cNvPr>
          <p:cNvSpPr txBox="1"/>
          <p:nvPr/>
        </p:nvSpPr>
        <p:spPr>
          <a:xfrm>
            <a:off x="8406064" y="4987539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657B9-292D-4255-AF05-E6B47BF9B4D8}"/>
              </a:ext>
            </a:extLst>
          </p:cNvPr>
          <p:cNvSpPr txBox="1"/>
          <p:nvPr/>
        </p:nvSpPr>
        <p:spPr>
          <a:xfrm>
            <a:off x="9994960" y="500132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8730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게임</a:t>
            </a:r>
            <a:r>
              <a:rPr lang="en-US" altLang="ko-KR" sz="2800" b="1">
                <a:solidFill>
                  <a:srgbClr val="FFFFFF"/>
                </a:solidFill>
              </a:rPr>
              <a:t> </a:t>
            </a:r>
            <a:r>
              <a:rPr lang="ko-KR" altLang="en-US" sz="2800" b="1">
                <a:solidFill>
                  <a:srgbClr val="FFFFFF"/>
                </a:solidFill>
              </a:rPr>
              <a:t>설명 </a:t>
            </a:r>
            <a:r>
              <a:rPr lang="en-US" altLang="ko-KR" sz="2800" b="1">
                <a:solidFill>
                  <a:srgbClr val="FFFFFF"/>
                </a:solidFill>
              </a:rPr>
              <a:t>( </a:t>
            </a:r>
            <a:r>
              <a:rPr lang="ko-KR" altLang="en-US" sz="2800" b="1">
                <a:solidFill>
                  <a:srgbClr val="FFFFFF"/>
                </a:solidFill>
              </a:rPr>
              <a:t>킬 </a:t>
            </a:r>
            <a:r>
              <a:rPr lang="en-US" altLang="ko-KR" sz="2800" b="1">
                <a:solidFill>
                  <a:srgbClr val="FFFFFF"/>
                </a:solidFill>
              </a:rPr>
              <a:t>)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3954" y="3807990"/>
            <a:ext cx="784664" cy="674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27285" y="3457401"/>
            <a:ext cx="58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383F91-854A-4F15-8A28-2748D2A555C3}"/>
              </a:ext>
            </a:extLst>
          </p:cNvPr>
          <p:cNvGrpSpPr/>
          <p:nvPr/>
        </p:nvGrpSpPr>
        <p:grpSpPr>
          <a:xfrm>
            <a:off x="646545" y="2782623"/>
            <a:ext cx="4084137" cy="2050734"/>
            <a:chOff x="5786373" y="2317235"/>
            <a:chExt cx="5787676" cy="2906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07B8DEB-00B7-47D0-B5A2-0A007B9002E9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4524843-77A3-4969-BAA6-C592C305B110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52A4AED-2274-4872-B968-8FBBCCD3C511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4805A46-F72F-4AFF-AD2D-E265E9011CED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F1442091-9BB6-45FE-BD6B-F3896AE6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39573"/>
              </p:ext>
            </p:extLst>
          </p:nvPr>
        </p:nvGraphicFramePr>
        <p:xfrm>
          <a:off x="1923247" y="4523669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77330E-9BF1-4B59-9437-AEA8D348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16" y="4229150"/>
            <a:ext cx="507238" cy="5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37223"/>
              </p:ext>
            </p:extLst>
          </p:nvPr>
        </p:nvGraphicFramePr>
        <p:xfrm>
          <a:off x="2032000" y="235205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비대칭 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PvP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 [2020.3.17f]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화면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Full HD (1920 x 1080)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3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1819041" y="1631035"/>
            <a:ext cx="86629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비슷한 </a:t>
            </a:r>
            <a:r>
              <a:rPr lang="ko-KR" altLang="en-US" sz="1400" b="1" dirty="0"/>
              <a:t>게임들의 미션을 수집이라는 플레이 요소로 바꾸고 </a:t>
            </a:r>
            <a:endParaRPr lang="en-US" altLang="ko-KR" sz="1400" b="1" dirty="0"/>
          </a:p>
          <a:p>
            <a:r>
              <a:rPr lang="ko-KR" altLang="en-US" sz="1400" b="1" dirty="0"/>
              <a:t>재료를 수집하는 과정을 그저 가져가기만 하는 것이 아닌 수집 과정을 미션으로 만들어</a:t>
            </a:r>
            <a:endParaRPr lang="en-US" altLang="ko-KR" sz="1400" b="1" dirty="0"/>
          </a:p>
          <a:p>
            <a:r>
              <a:rPr lang="ko-KR" altLang="en-US" sz="1400" b="1" dirty="0"/>
              <a:t>미션을 통해 얻는 보상으로 배를 고칠 수 있는 재료를 얻어 수집을 하는 시간을 지루하지 않도록 기획하고</a:t>
            </a:r>
            <a:endParaRPr lang="en-US" altLang="ko-KR" sz="1400" b="1" dirty="0"/>
          </a:p>
          <a:p>
            <a:r>
              <a:rPr lang="ko-KR" altLang="en-US" sz="1400" b="1" dirty="0"/>
              <a:t>납치자는 맵에서 사용 할 수 있는 방해미션과 킬 요소로 위와 같은 행동을 쉽게 완료 없도록 방해하며</a:t>
            </a:r>
            <a:endParaRPr lang="en-US" altLang="ko-KR" sz="1400" b="1" dirty="0"/>
          </a:p>
          <a:p>
            <a:r>
              <a:rPr lang="ko-KR" altLang="en-US" sz="1400" b="1" dirty="0"/>
              <a:t>정체를 들키지 않도록 하는 스릴을 줄 수 있도록 기획 </a:t>
            </a:r>
            <a:endParaRPr lang="en-US" altLang="ko-KR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836DEF-7B88-4A7C-A3B1-3D6135053F5B}"/>
              </a:ext>
            </a:extLst>
          </p:cNvPr>
          <p:cNvGrpSpPr/>
          <p:nvPr/>
        </p:nvGrpSpPr>
        <p:grpSpPr>
          <a:xfrm>
            <a:off x="842815" y="3587538"/>
            <a:ext cx="4672589" cy="2382103"/>
            <a:chOff x="499486" y="3659153"/>
            <a:chExt cx="5522667" cy="2815476"/>
          </a:xfrm>
        </p:grpSpPr>
        <p:pic>
          <p:nvPicPr>
            <p:cNvPr id="1026" name="Picture 2" descr="Among Us on Steam">
              <a:extLst>
                <a:ext uri="{FF2B5EF4-FFF2-40B4-BE49-F238E27FC236}">
                  <a16:creationId xmlns:a16="http://schemas.microsoft.com/office/drawing/2014/main" id="{A61E7352-0215-4272-98B1-7DFF9245D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86" y="5109977"/>
              <a:ext cx="2384127" cy="1364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oose Goose Duck - Google Play 앱">
              <a:extLst>
                <a:ext uri="{FF2B5EF4-FFF2-40B4-BE49-F238E27FC236}">
                  <a16:creationId xmlns:a16="http://schemas.microsoft.com/office/drawing/2014/main" id="{A4B179C2-E621-41FB-9A7C-1A289DDA9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2" r="4542"/>
            <a:stretch/>
          </p:blipFill>
          <p:spPr bwMode="auto">
            <a:xfrm>
              <a:off x="499486" y="3659153"/>
              <a:ext cx="2384127" cy="128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구스 구스 덕: 소개, 게임플레이, 맵, 역할">
              <a:extLst>
                <a:ext uri="{FF2B5EF4-FFF2-40B4-BE49-F238E27FC236}">
                  <a16:creationId xmlns:a16="http://schemas.microsoft.com/office/drawing/2014/main" id="{C6EACCB5-3229-40D0-B73D-E3BEB42E1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325" y="3664961"/>
              <a:ext cx="2269828" cy="127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AA5FCB66-0332-41B0-9866-E127F88CD1A1}"/>
                </a:ext>
              </a:extLst>
            </p:cNvPr>
            <p:cNvSpPr/>
            <p:nvPr/>
          </p:nvSpPr>
          <p:spPr>
            <a:xfrm>
              <a:off x="3115589" y="4058130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Picture 8" descr="어몽어스 확시미션 완벽정리">
              <a:extLst>
                <a:ext uri="{FF2B5EF4-FFF2-40B4-BE49-F238E27FC236}">
                  <a16:creationId xmlns:a16="http://schemas.microsoft.com/office/drawing/2014/main" id="{D47111E6-2AD7-4B9A-B385-D7FCD2358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8"/>
            <a:stretch/>
          </p:blipFill>
          <p:spPr bwMode="auto">
            <a:xfrm>
              <a:off x="3731446" y="5109977"/>
              <a:ext cx="2290707" cy="1335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A899193-F293-4223-BFB7-DF58B8B75F20}"/>
                </a:ext>
              </a:extLst>
            </p:cNvPr>
            <p:cNvSpPr/>
            <p:nvPr/>
          </p:nvSpPr>
          <p:spPr>
            <a:xfrm>
              <a:off x="3100869" y="5549987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C10D21-D911-491E-BF27-94428546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520" y="4231402"/>
            <a:ext cx="2017150" cy="10858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A45644-D60E-44DF-A175-68E61B1835D6}"/>
              </a:ext>
            </a:extLst>
          </p:cNvPr>
          <p:cNvSpPr/>
          <p:nvPr/>
        </p:nvSpPr>
        <p:spPr>
          <a:xfrm>
            <a:off x="646546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23EB773-7EF9-404C-A7EF-CDE8857F2E5E}"/>
              </a:ext>
            </a:extLst>
          </p:cNvPr>
          <p:cNvSpPr/>
          <p:nvPr/>
        </p:nvSpPr>
        <p:spPr>
          <a:xfrm>
            <a:off x="5928862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B673E8-E372-4E41-941C-FCF3E7466649}"/>
              </a:ext>
            </a:extLst>
          </p:cNvPr>
          <p:cNvSpPr/>
          <p:nvPr/>
        </p:nvSpPr>
        <p:spPr>
          <a:xfrm>
            <a:off x="6585418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51D37D-B3B4-4E6A-A7A0-0566E07134F9}"/>
              </a:ext>
            </a:extLst>
          </p:cNvPr>
          <p:cNvSpPr/>
          <p:nvPr/>
        </p:nvSpPr>
        <p:spPr>
          <a:xfrm>
            <a:off x="9048370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D83C3-A02C-4428-AB2B-5F01FDCC850B}"/>
              </a:ext>
            </a:extLst>
          </p:cNvPr>
          <p:cNvGrpSpPr/>
          <p:nvPr/>
        </p:nvGrpSpPr>
        <p:grpSpPr>
          <a:xfrm>
            <a:off x="9704926" y="3893444"/>
            <a:ext cx="1756659" cy="1756659"/>
            <a:chOff x="9740016" y="3128785"/>
            <a:chExt cx="3839644" cy="3839644"/>
          </a:xfrm>
        </p:grpSpPr>
        <p:pic>
          <p:nvPicPr>
            <p:cNvPr id="35" name="Picture 2" descr="배 - 무료 수송개 아이콘">
              <a:extLst>
                <a:ext uri="{FF2B5EF4-FFF2-40B4-BE49-F238E27FC236}">
                  <a16:creationId xmlns:a16="http://schemas.microsoft.com/office/drawing/2014/main" id="{21AA4F7C-52D2-4FEB-B629-2FF5A2659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000" r="97333">
                          <a14:foregroundMark x1="4444" y1="55556" x2="45778" y2="60444"/>
                          <a14:foregroundMark x1="45778" y1="60444" x2="71111" y2="56444"/>
                          <a14:foregroundMark x1="46667" y1="66222" x2="65333" y2="72444"/>
                          <a14:foregroundMark x1="65333" y1="72444" x2="69778" y2="71111"/>
                          <a14:foregroundMark x1="55556" y1="72444" x2="15556" y2="69778"/>
                          <a14:foregroundMark x1="68000" y1="60000" x2="90667" y2="62667"/>
                          <a14:foregroundMark x1="90667" y1="62667" x2="77333" y2="72000"/>
                          <a14:foregroundMark x1="77333" y1="72000" x2="76889" y2="72000"/>
                          <a14:foregroundMark x1="95111" y1="60889" x2="97333" y2="67111"/>
                          <a14:foregroundMark x1="69333" y1="48444" x2="71111" y2="52889"/>
                          <a14:foregroundMark x1="47556" y1="48444" x2="27111" y2="49333"/>
                          <a14:foregroundMark x1="27111" y1="49333" x2="28889" y2="53333"/>
                          <a14:foregroundMark x1="7111" y1="47556" x2="8889" y2="54222"/>
                          <a14:foregroundMark x1="7556" y1="48444" x2="7111" y2="53333"/>
                          <a14:foregroundMark x1="47556" y1="26222" x2="46667" y2="49333"/>
                          <a14:foregroundMark x1="36444" y1="38667" x2="36889" y2="4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016" y="3128785"/>
              <a:ext cx="3839644" cy="383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 descr="옅은이(가) 표시된 사진&#10;&#10;자동 생성된 설명">
              <a:extLst>
                <a:ext uri="{FF2B5EF4-FFF2-40B4-BE49-F238E27FC236}">
                  <a16:creationId xmlns:a16="http://schemas.microsoft.com/office/drawing/2014/main" id="{6CECE434-5295-45A5-AD4E-17EE0F54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0028" y="4854992"/>
              <a:ext cx="366254" cy="366254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AF50F6-8FBB-41A5-B131-D8DA94E0A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1262" y="4865631"/>
              <a:ext cx="355615" cy="355615"/>
            </a:xfrm>
            <a:prstGeom prst="rect">
              <a:avLst/>
            </a:prstGeom>
          </p:spPr>
        </p:pic>
        <p:pic>
          <p:nvPicPr>
            <p:cNvPr id="38" name="그림 37" descr="옅은이(가) 표시된 사진&#10;&#10;자동 생성된 설명">
              <a:extLst>
                <a:ext uri="{FF2B5EF4-FFF2-40B4-BE49-F238E27FC236}">
                  <a16:creationId xmlns:a16="http://schemas.microsoft.com/office/drawing/2014/main" id="{F0F60883-8187-4FB3-BAE1-A5FEAF8B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693" y="4865631"/>
              <a:ext cx="366254" cy="366254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46C846-2F54-49C7-95F2-7AD819E0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3458" y="4865631"/>
              <a:ext cx="355615" cy="355615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C77E99-7AA2-4F57-9620-08A84E35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310" y="4854992"/>
              <a:ext cx="355615" cy="355615"/>
            </a:xfrm>
            <a:prstGeom prst="rect">
              <a:avLst/>
            </a:prstGeom>
          </p:spPr>
        </p:pic>
        <p:pic>
          <p:nvPicPr>
            <p:cNvPr id="41" name="그림 40" descr="옅은이(가) 표시된 사진&#10;&#10;자동 생성된 설명">
              <a:extLst>
                <a:ext uri="{FF2B5EF4-FFF2-40B4-BE49-F238E27FC236}">
                  <a16:creationId xmlns:a16="http://schemas.microsoft.com/office/drawing/2014/main" id="{B893C5EF-F81D-4C08-BA17-D9118A4A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554" y="4563171"/>
              <a:ext cx="366254" cy="366254"/>
            </a:xfrm>
            <a:prstGeom prst="rect">
              <a:avLst/>
            </a:prstGeom>
          </p:spPr>
        </p:pic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3C88AA-FE05-42A2-BBB3-77171D93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540" y="4584449"/>
              <a:ext cx="355615" cy="355615"/>
            </a:xfrm>
            <a:prstGeom prst="rect">
              <a:avLst/>
            </a:prstGeom>
          </p:spPr>
        </p:pic>
        <p:pic>
          <p:nvPicPr>
            <p:cNvPr id="43" name="그림 42" descr="옅은이(가) 표시된 사진&#10;&#10;자동 생성된 설명">
              <a:extLst>
                <a:ext uri="{FF2B5EF4-FFF2-40B4-BE49-F238E27FC236}">
                  <a16:creationId xmlns:a16="http://schemas.microsoft.com/office/drawing/2014/main" id="{F4425CC3-FB0E-4E14-8403-D779BBC43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6971" y="4584449"/>
              <a:ext cx="366254" cy="366254"/>
            </a:xfrm>
            <a:prstGeom prst="rect">
              <a:avLst/>
            </a:prstGeom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DBFEDE-B4AB-42AF-9FBF-A5065B2C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736" y="4584449"/>
              <a:ext cx="355615" cy="35561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636EE-0B84-4D26-9058-806FE125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588" y="4573810"/>
              <a:ext cx="355615" cy="355615"/>
            </a:xfrm>
            <a:prstGeom prst="rect">
              <a:avLst/>
            </a:prstGeom>
          </p:spPr>
        </p:pic>
        <p:pic>
          <p:nvPicPr>
            <p:cNvPr id="46" name="그래픽 45" descr="사용자 단색으로 채워진">
              <a:extLst>
                <a:ext uri="{FF2B5EF4-FFF2-40B4-BE49-F238E27FC236}">
                  <a16:creationId xmlns:a16="http://schemas.microsoft.com/office/drawing/2014/main" id="{AC3F2854-E037-48D2-B8DD-9E4E0248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55381" y="4383746"/>
              <a:ext cx="481885" cy="481885"/>
            </a:xfrm>
            <a:prstGeom prst="rect">
              <a:avLst/>
            </a:prstGeom>
          </p:spPr>
        </p:pic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67FE2646-FEE4-4D94-96A0-0E37875D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38965">
              <a:off x="11871928" y="4732417"/>
              <a:ext cx="481885" cy="481885"/>
            </a:xfrm>
            <a:prstGeom prst="rect">
              <a:avLst/>
            </a:prstGeom>
          </p:spPr>
        </p:pic>
        <p:pic>
          <p:nvPicPr>
            <p:cNvPr id="48" name="그래픽 47" descr="사용자 단색으로 채워진">
              <a:extLst>
                <a:ext uri="{FF2B5EF4-FFF2-40B4-BE49-F238E27FC236}">
                  <a16:creationId xmlns:a16="http://schemas.microsoft.com/office/drawing/2014/main" id="{0F930472-9FEE-431E-B449-1F5E3101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54706" y="4739361"/>
              <a:ext cx="481885" cy="481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그림 147">
            <a:extLst>
              <a:ext uri="{FF2B5EF4-FFF2-40B4-BE49-F238E27FC236}">
                <a16:creationId xmlns:a16="http://schemas.microsoft.com/office/drawing/2014/main" id="{E7C9F792-DB5D-46C6-9580-8F009029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21729" y="1339977"/>
            <a:ext cx="4792873" cy="5023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CFBED4-5372-4B9C-B2BB-6476F289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43922" y="1906731"/>
            <a:ext cx="5752078" cy="389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맵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자신의 캐릭터를 하나 골라 그 캐릭터를 이용하여 게임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맵에 존재하는 </a:t>
            </a:r>
            <a:r>
              <a:rPr lang="en-US" altLang="ko-KR" b="1" dirty="0"/>
              <a:t>6</a:t>
            </a:r>
            <a:r>
              <a:rPr lang="ko-KR" altLang="en-US" b="1" dirty="0"/>
              <a:t>개의 구역에서 각 구역에서 나오는 자원들을 수집 하여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게임 내에 존재하는 마피아를 피해서 자원들을 수집하고 마피아를 추리하며 플레이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배경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884671" y="5920631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oboto" panose="02000000000000000000" pitchFamily="2" charset="0"/>
              </a:rPr>
              <a:t>예시 자료</a:t>
            </a:r>
            <a:r>
              <a:rPr lang="en-US" altLang="ko-KR" dirty="0">
                <a:latin typeface="Roboto" panose="02000000000000000000" pitchFamily="2" charset="0"/>
              </a:rPr>
              <a:t>)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CFA97-4E18-43FA-818E-215D366F8F71}"/>
              </a:ext>
            </a:extLst>
          </p:cNvPr>
          <p:cNvSpPr txBox="1"/>
          <p:nvPr/>
        </p:nvSpPr>
        <p:spPr>
          <a:xfrm>
            <a:off x="646545" y="255627"/>
            <a:ext cx="473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캐릭터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5857</TotalTime>
  <Words>1960</Words>
  <Application>Microsoft Office PowerPoint</Application>
  <PresentationFormat>와이드스크린</PresentationFormat>
  <Paragraphs>645</Paragraphs>
  <Slides>44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MD솔체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49</cp:revision>
  <dcterms:created xsi:type="dcterms:W3CDTF">2022-01-12T08:55:20Z</dcterms:created>
  <dcterms:modified xsi:type="dcterms:W3CDTF">2022-06-01T02:39:18Z</dcterms:modified>
</cp:coreProperties>
</file>